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18.01.2023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18.01.2023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18.01.2023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18.01.2023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193" y="908720"/>
            <a:ext cx="9018303" cy="1143000"/>
          </a:xfrm>
        </p:spPr>
        <p:txBody>
          <a:bodyPr/>
          <a:lstStyle/>
          <a:p>
            <a:pPr algn="ctr"/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Использование дидактического набора «Дары </a:t>
            </a:r>
            <a:r>
              <a:rPr lang="ru-RU" sz="4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</a:t>
            </a:r>
            <a:r>
              <a:rPr lang="ru-RU" sz="4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ребеля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 в интеграции художественного конструирования и познавательного развития у дошкольников.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7259480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37991" y="139544"/>
            <a:ext cx="8351076" cy="67403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 </a:t>
            </a:r>
            <a:endParaRPr lang="ru-RU" sz="2400" u="sng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Знакомство </a:t>
            </a:r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 дидактическим набором «Дары </a:t>
            </a:r>
            <a:r>
              <a:rPr lang="ru-RU" sz="24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Фребеля</a:t>
            </a:r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 и</a:t>
            </a:r>
          </a:p>
          <a:p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озможностью его использования в художественном конструировании</a:t>
            </a:r>
          </a:p>
          <a:p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познавательном развитии дошкольников</a:t>
            </a:r>
          </a:p>
          <a:p>
            <a:r>
              <a:rPr lang="ru-RU" sz="24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</a:t>
            </a:r>
            <a:r>
              <a:rPr lang="ru-RU" sz="24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285750" indent="-285750">
              <a:buFontTx/>
              <a:buChar char="-"/>
            </a:pPr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Создать условия для художественного конструирования на основе </a:t>
            </a:r>
          </a:p>
          <a:p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рочитанного художественного произведения, используя детали </a:t>
            </a:r>
          </a:p>
          <a:p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азнообразных «даров».</a:t>
            </a:r>
          </a:p>
          <a:p>
            <a:pPr marL="285750" indent="-285750">
              <a:buFontTx/>
              <a:buChar char="-"/>
            </a:pPr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Развивать внимание, творчество, умение планировать предстоящую</a:t>
            </a:r>
          </a:p>
          <a:p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</a:t>
            </a:r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еятельность и рассказывать о результатах работы.</a:t>
            </a:r>
          </a:p>
          <a:p>
            <a:pPr marL="285750" indent="-285750">
              <a:buFontTx/>
              <a:buChar char="-"/>
            </a:pPr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Повысить интерес к новому дидактическому материалу, его </a:t>
            </a:r>
          </a:p>
          <a:p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озможностям в своей педагогической деятельности.</a:t>
            </a:r>
          </a:p>
          <a:p>
            <a:endParaRPr lang="ru-RU" sz="2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3441894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43608" y="256291"/>
            <a:ext cx="748378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Дары 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Фребеля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на разных этапах развития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098" name="Picture 2" descr="C:\Users\а\AppData\Local\Microsoft\Windows\INetCache\IE\TN74IS8N\20230110_091904[1]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772816"/>
            <a:ext cx="4752066" cy="35655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C:\Users\а\AppData\Local\Microsoft\Windows\INetCache\IE\VIHCEAJS\20220928_085154[1]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4989282" y="2604956"/>
            <a:ext cx="3781499" cy="283729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9148963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763688" y="181407"/>
            <a:ext cx="521694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Знакомство с простыми формами и </a:t>
            </a:r>
            <a:endParaRPr lang="ru-RU" sz="2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их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изображением на плоскости 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4" name="Picture 2" descr="C:\Users\а\Desktop\Новая папка\20230117_16123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1702834" y="1627327"/>
            <a:ext cx="5588620" cy="419320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2936992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907704" y="393692"/>
            <a:ext cx="574336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Предметное конструирование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C:\Users\а\Desktop\Новая папка\20230117_15385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2130604" y="1804432"/>
            <a:ext cx="5135949" cy="385355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951451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321508" y="272841"/>
            <a:ext cx="672235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Сюжетное конструирование</a:t>
            </a:r>
            <a:endParaRPr lang="ru-RU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 descr="C:\Users\а\Desktop\Новая папка\20230117_16033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2080988" y="1671539"/>
            <a:ext cx="5533367" cy="415174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51208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31</TotalTime>
  <Words>105</Words>
  <Application>Microsoft Office PowerPoint</Application>
  <PresentationFormat>Экран (4:3)</PresentationFormat>
  <Paragraphs>18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Воздушный поток</vt:lpstr>
      <vt:lpstr>Использование дидактического набора «Дары Фребеля» в интеграции художественного конструирования и познавательного развития у дошкольников.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Использование дидактического набора «Дары Фребеля» в интеграции художественного конструирования и позновательного развития у дошкольников.</dc:title>
  <dc:creator>а</dc:creator>
  <cp:lastModifiedBy>HP</cp:lastModifiedBy>
  <cp:revision>5</cp:revision>
  <dcterms:created xsi:type="dcterms:W3CDTF">2023-01-18T05:48:20Z</dcterms:created>
  <dcterms:modified xsi:type="dcterms:W3CDTF">2023-01-18T09:16:48Z</dcterms:modified>
</cp:coreProperties>
</file>