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4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AD9DE-54CB-41D2-96BF-578F6CD86774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D0169-B6CF-4968-9FEF-633D15646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shtugay\Desktop\6_116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685" y="571480"/>
            <a:ext cx="8141593" cy="5400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u="sng" dirty="0"/>
          </a:p>
          <a:p>
            <a:endParaRPr lang="ba-RU" dirty="0"/>
          </a:p>
          <a:p>
            <a:endParaRPr lang="ba-RU" dirty="0"/>
          </a:p>
          <a:p>
            <a:r>
              <a:rPr lang="ba-RU" dirty="0"/>
              <a:t> 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tashtugay\Desktop\16682_7d1d0c29c0586e983af77b54f55ee596.jpg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237" y="1000108"/>
            <a:ext cx="861152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tashtugay\Desktop\imgFul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937" y="714356"/>
            <a:ext cx="724585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ashtugay\Desktop\104791966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36844"/>
            <a:ext cx="6786610" cy="6382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ashtugay\Desktop\5 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817" y="785793"/>
            <a:ext cx="7817959" cy="586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ba-RU" sz="4400" b="1" i="1" dirty="0" smtClean="0">
                <a:solidFill>
                  <a:srgbClr val="FF0000"/>
                </a:solidFill>
              </a:rPr>
              <a:t>Матрешка – рус халҡының сувениры. Ул ағастан эшләнгән.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tashtugay\Desktop\43.9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36660"/>
            <a:ext cx="4786345" cy="6326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ashtugay\Desktop\d786ab1e6b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9478" y="500042"/>
            <a:ext cx="7178670" cy="6202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ashtugay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9319" y="928669"/>
            <a:ext cx="7055953" cy="529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ashtugay\Desktop\70362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7728" y="1357298"/>
            <a:ext cx="8537676" cy="4868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10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tashtugay</dc:creator>
  <cp:lastModifiedBy>tashtugay</cp:lastModifiedBy>
  <cp:revision>3</cp:revision>
  <dcterms:created xsi:type="dcterms:W3CDTF">2014-11-13T08:48:35Z</dcterms:created>
  <dcterms:modified xsi:type="dcterms:W3CDTF">2014-11-14T08:21:55Z</dcterms:modified>
</cp:coreProperties>
</file>