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5" r:id="rId11"/>
    <p:sldId id="266" r:id="rId12"/>
    <p:sldId id="267" r:id="rId13"/>
    <p:sldId id="268" r:id="rId14"/>
    <p:sldId id="269" r:id="rId15"/>
    <p:sldId id="280" r:id="rId16"/>
    <p:sldId id="279" r:id="rId17"/>
    <p:sldId id="278" r:id="rId18"/>
    <p:sldId id="277" r:id="rId19"/>
    <p:sldId id="276" r:id="rId20"/>
    <p:sldId id="275" r:id="rId21"/>
    <p:sldId id="274" r:id="rId22"/>
    <p:sldId id="273" r:id="rId23"/>
    <p:sldId id="272" r:id="rId24"/>
    <p:sldId id="271" r:id="rId25"/>
    <p:sldId id="286" r:id="rId26"/>
    <p:sldId id="285" r:id="rId27"/>
    <p:sldId id="284" r:id="rId28"/>
    <p:sldId id="283" r:id="rId29"/>
    <p:sldId id="282" r:id="rId30"/>
    <p:sldId id="287" r:id="rId31"/>
    <p:sldId id="288" r:id="rId32"/>
    <p:sldId id="289" r:id="rId33"/>
    <p:sldId id="290" r:id="rId34"/>
    <p:sldId id="291" r:id="rId35"/>
    <p:sldId id="292" r:id="rId36"/>
    <p:sldId id="293" r:id="rId37"/>
    <p:sldId id="294" r:id="rId38"/>
    <p:sldId id="295" r:id="rId39"/>
    <p:sldId id="296" r:id="rId40"/>
    <p:sldId id="297" r:id="rId4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120" y="2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BD391E4-22FF-2693-E096-0B9CD41C64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2696833-8F3E-C6CC-751B-97C56D3AD80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E78804F-A1B3-7DCF-BF9F-3CAB8DAA4C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CC131-5451-4B31-829C-5390209E9DAB}" type="datetimeFigureOut">
              <a:rPr lang="ru-RU" smtClean="0"/>
              <a:t>09.01.2024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EC50024-B74F-37DA-D471-661E8ADA76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9479F62-4229-A4EC-28E8-CBA3E64407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3382D-CE18-494F-8E1B-C6DF983599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45152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0847EC9-32BC-3798-7CDA-BFA0CBF8DA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509ACAA-9555-0CC8-4336-5033B8AE08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5E3B27F-53AC-BA76-FE55-1E553A1113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CC131-5451-4B31-829C-5390209E9DAB}" type="datetimeFigureOut">
              <a:rPr lang="ru-RU" smtClean="0"/>
              <a:t>09.01.2024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6EB46AF-D3F1-503F-6954-F912F0F9CC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7B20F67-4F83-E354-7154-EC66D7B633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3382D-CE18-494F-8E1B-C6DF983599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34052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A45581F9-7676-98A1-6BD3-FAAAA07D041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96B5600-00AD-867C-B8E5-A969DE6FE4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CA19027-4EF7-2914-2DC2-01CCB23769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CC131-5451-4B31-829C-5390209E9DAB}" type="datetimeFigureOut">
              <a:rPr lang="ru-RU" smtClean="0"/>
              <a:t>09.01.2024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8B59459-9546-64FF-6CF2-A9E9C864B0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9254379-8796-DC3C-1E0B-0841543CFA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3382D-CE18-494F-8E1B-C6DF983599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38295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9C0F8CA-1A16-6B8B-35DB-F9548E376B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BD0EA75-8881-C9EB-F808-FE94F6F54A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1B42428-14F8-D6F8-6986-2DAE34AE29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CC131-5451-4B31-829C-5390209E9DAB}" type="datetimeFigureOut">
              <a:rPr lang="ru-RU" smtClean="0"/>
              <a:t>09.01.2024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31E384B-E4B6-E894-EF64-33C4A8E479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7DB0A66-3B75-B38B-CA01-2ADF589E7F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3382D-CE18-494F-8E1B-C6DF983599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90615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F0DE92E-6D36-BAFD-6ED3-1F7FB0A8BC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C65CCBE-66CD-69F3-FE10-68D6075AF4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F14C0BF-1E1A-8E29-6B44-E9F823074C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CC131-5451-4B31-829C-5390209E9DAB}" type="datetimeFigureOut">
              <a:rPr lang="ru-RU" smtClean="0"/>
              <a:t>09.01.2024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B305225-4817-8C44-2C51-13C21E7538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AB85C79-5429-ED06-2863-06126C3800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3382D-CE18-494F-8E1B-C6DF983599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19490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43C0B93-2528-152A-012C-533E5B235C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74B507D-4E6B-E783-5F57-C617E0C2051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C91D1D4-51C8-685F-CE60-2637AC11B4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966B4CD-DBC0-446D-090A-4D556678C4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CC131-5451-4B31-829C-5390209E9DAB}" type="datetimeFigureOut">
              <a:rPr lang="ru-RU" smtClean="0"/>
              <a:t>09.01.2024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EAB4C03-4699-A220-FD1B-2BDF5AE607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AB8C9CB-02BE-AAC2-FB0A-61E2025AF4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3382D-CE18-494F-8E1B-C6DF983599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08736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D5D3243-D2EC-ED62-742D-371A6E27A7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F5B4378-8B0D-5CB0-CE96-C97E9CAA1A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7900345-4340-A48A-5983-730BA62BCC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47D08004-C70A-6FBE-1F05-0A3CE983639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47BE63F1-5C23-79EA-CD9A-A4B235678A5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EDA30008-1BD0-235C-8065-4EECC1FFA1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CC131-5451-4B31-829C-5390209E9DAB}" type="datetimeFigureOut">
              <a:rPr lang="ru-RU" smtClean="0"/>
              <a:t>09.01.2024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B52649AC-A62D-746B-8CCD-0C0C726443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91E8EDA9-4A6F-1243-9C34-A79D4C8508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3382D-CE18-494F-8E1B-C6DF983599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42276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35B2D59-CADA-33A3-6FE9-ED254D36F7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A41BB7DF-29B5-258C-D977-AB5FAC6439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CC131-5451-4B31-829C-5390209E9DAB}" type="datetimeFigureOut">
              <a:rPr lang="ru-RU" smtClean="0"/>
              <a:t>09.01.2024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1870E9E5-769E-F4C9-153B-D9C57AB768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C4B7F1B4-08C3-54FB-1B94-0387F81CCC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3382D-CE18-494F-8E1B-C6DF983599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77501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ADA6070F-98EE-62B6-5A01-0BAEA99406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CC131-5451-4B31-829C-5390209E9DAB}" type="datetimeFigureOut">
              <a:rPr lang="ru-RU" smtClean="0"/>
              <a:t>09.01.2024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809054C3-E71D-FD9F-1796-3B373E578A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0FE4923-06CA-A02D-BCBD-B1E99917C9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3382D-CE18-494F-8E1B-C6DF983599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05236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204A0D-EEBC-77D7-9246-2415508878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FEBB738-4E84-296F-CB9C-2D4B03F9E1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92C25B3-BFAB-0C10-13FE-9126A2A236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BF8AED0-F000-FC63-54B6-D05D36481B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CC131-5451-4B31-829C-5390209E9DAB}" type="datetimeFigureOut">
              <a:rPr lang="ru-RU" smtClean="0"/>
              <a:t>09.01.2024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D2963E6-C823-F836-E93B-609C8F9F3C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36BF35C-F5B4-8BD7-1D2C-7CB3A0C860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3382D-CE18-494F-8E1B-C6DF983599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74129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F4652A-9742-A5E5-E572-23F32174B0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E3603F1F-5BA9-BE9C-AA4E-0EEACD7BF9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A8C7109-90CC-69B5-2C08-362E0F1C47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29AEDC3-AB09-7A81-96AB-CBFC22B321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CC131-5451-4B31-829C-5390209E9DAB}" type="datetimeFigureOut">
              <a:rPr lang="ru-RU" smtClean="0"/>
              <a:t>09.01.2024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26872EC-346F-62F3-A931-CD04DE287C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818BDAE-1FB2-F6EA-BA7B-AAA386C6E4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3382D-CE18-494F-8E1B-C6DF983599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59166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30449CF-F79A-6A5F-191E-95115EF5C8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1778F13-EBDE-4E32-6A8A-2C1D561E5A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242E310-40FF-CD88-7A0E-BA72F4E77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1CC131-5451-4B31-829C-5390209E9DAB}" type="datetimeFigureOut">
              <a:rPr lang="ru-RU" smtClean="0"/>
              <a:t>09.01.2024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81A7992-9A20-9D72-3B8D-7A9A041FBC4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4485824-66EF-B2D9-AAA3-47AACC5E46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33382D-CE18-494F-8E1B-C6DF983599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6581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0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4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6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8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0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2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4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6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69" name="Picture 2">
            <a:extLst>
              <a:ext uri="{FF2B5EF4-FFF2-40B4-BE49-F238E27FC236}">
                <a16:creationId xmlns:a16="http://schemas.microsoft.com/office/drawing/2014/main" id="{FB7385BF-A29F-6105-CD8A-71723A5C01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71" name="TextBox 9270">
            <a:extLst>
              <a:ext uri="{FF2B5EF4-FFF2-40B4-BE49-F238E27FC236}">
                <a16:creationId xmlns:a16="http://schemas.microsoft.com/office/drawing/2014/main" id="{099F1B1E-12E0-4184-14E7-029E721E860D}"/>
              </a:ext>
            </a:extLst>
          </p:cNvPr>
          <p:cNvSpPr txBox="1"/>
          <p:nvPr/>
        </p:nvSpPr>
        <p:spPr>
          <a:xfrm>
            <a:off x="1609725" y="616030"/>
            <a:ext cx="84963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i="0" dirty="0">
                <a:solidFill>
                  <a:schemeClr val="accent6">
                    <a:lumMod val="50000"/>
                  </a:schemeClr>
                </a:solidFill>
                <a:effectLst/>
                <a:latin typeface="Mistral" panose="03090702030407020403" pitchFamily="66" charset="0"/>
                <a:ea typeface="Verdana" panose="020B0604030504040204" pitchFamily="34" charset="0"/>
              </a:rPr>
              <a:t>QR</a:t>
            </a:r>
            <a:r>
              <a:rPr lang="ru-RU" sz="4400" b="1" i="0" dirty="0">
                <a:solidFill>
                  <a:schemeClr val="accent6">
                    <a:lumMod val="50000"/>
                  </a:schemeClr>
                </a:solidFill>
                <a:effectLst/>
                <a:latin typeface="Mistral" panose="03090702030407020403" pitchFamily="66" charset="0"/>
                <a:ea typeface="Verdana" panose="020B0604030504040204" pitchFamily="34" charset="0"/>
              </a:rPr>
              <a:t>-КОДЫ РАСТЕНИЙ, ВКЛЮЧЕННЫХ </a:t>
            </a:r>
          </a:p>
          <a:p>
            <a:pPr algn="ctr"/>
            <a:r>
              <a:rPr lang="ru-RU" sz="4400" b="1" i="0" dirty="0">
                <a:solidFill>
                  <a:schemeClr val="accent6">
                    <a:lumMod val="50000"/>
                  </a:schemeClr>
                </a:solidFill>
                <a:effectLst/>
                <a:latin typeface="Mistral" panose="03090702030407020403" pitchFamily="66" charset="0"/>
                <a:ea typeface="Verdana" panose="020B0604030504040204" pitchFamily="34" charset="0"/>
              </a:rPr>
              <a:t>В КРАСНУЮ КНИГУ </a:t>
            </a:r>
          </a:p>
          <a:p>
            <a:pPr algn="ctr"/>
            <a:r>
              <a:rPr lang="ru-RU" sz="4400" b="1" i="0" dirty="0">
                <a:solidFill>
                  <a:schemeClr val="accent6">
                    <a:lumMod val="50000"/>
                  </a:schemeClr>
                </a:solidFill>
                <a:effectLst/>
                <a:latin typeface="Mistral" panose="03090702030407020403" pitchFamily="66" charset="0"/>
                <a:ea typeface="Verdana" panose="020B0604030504040204" pitchFamily="34" charset="0"/>
              </a:rPr>
              <a:t>ОРЕНБУРГСКОЙ ОБЛАСТИ.</a:t>
            </a:r>
          </a:p>
        </p:txBody>
      </p:sp>
      <p:sp>
        <p:nvSpPr>
          <p:cNvPr id="9273" name="TextBox 9272">
            <a:extLst>
              <a:ext uri="{FF2B5EF4-FFF2-40B4-BE49-F238E27FC236}">
                <a16:creationId xmlns:a16="http://schemas.microsoft.com/office/drawing/2014/main" id="{E3BDA09E-0A12-7623-4708-06B98E39B683}"/>
              </a:ext>
            </a:extLst>
          </p:cNvPr>
          <p:cNvSpPr txBox="1"/>
          <p:nvPr/>
        </p:nvSpPr>
        <p:spPr>
          <a:xfrm>
            <a:off x="4905374" y="3355718"/>
            <a:ext cx="675322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200" b="1" dirty="0">
                <a:solidFill>
                  <a:schemeClr val="accent6">
                    <a:lumMod val="50000"/>
                  </a:schemeClr>
                </a:solidFill>
                <a:latin typeface="Mistral" panose="03090702030407020403" pitchFamily="66" charset="0"/>
                <a:ea typeface="Verdana" panose="020B0604030504040204" pitchFamily="34" charset="0"/>
              </a:rPr>
              <a:t>П</a:t>
            </a:r>
            <a:r>
              <a:rPr lang="ru-RU" sz="3200" b="1" i="0" dirty="0">
                <a:solidFill>
                  <a:schemeClr val="accent6">
                    <a:lumMod val="50000"/>
                  </a:schemeClr>
                </a:solidFill>
                <a:effectLst/>
                <a:latin typeface="Mistral" panose="03090702030407020403" pitchFamily="66" charset="0"/>
                <a:ea typeface="Verdana" panose="020B0604030504040204" pitchFamily="34" charset="0"/>
              </a:rPr>
              <a:t>ОДГОТОВИЛ:</a:t>
            </a:r>
          </a:p>
          <a:p>
            <a:pPr algn="r"/>
            <a:r>
              <a:rPr lang="ru-RU" sz="3200" b="1" dirty="0">
                <a:solidFill>
                  <a:schemeClr val="accent6">
                    <a:lumMod val="50000"/>
                  </a:schemeClr>
                </a:solidFill>
                <a:latin typeface="Mistral" panose="03090702030407020403" pitchFamily="66" charset="0"/>
                <a:ea typeface="Verdana" panose="020B0604030504040204" pitchFamily="34" charset="0"/>
              </a:rPr>
              <a:t>ВОСПИТАТЕЛЬ МДОАУ №32 </a:t>
            </a:r>
            <a:r>
              <a:rPr lang="ru-RU" sz="3200" b="1" dirty="0" err="1">
                <a:solidFill>
                  <a:schemeClr val="accent6">
                    <a:lumMod val="50000"/>
                  </a:schemeClr>
                </a:solidFill>
                <a:latin typeface="Mistral" panose="03090702030407020403" pitchFamily="66" charset="0"/>
                <a:ea typeface="Verdana" panose="020B0604030504040204" pitchFamily="34" charset="0"/>
              </a:rPr>
              <a:t>г.ОРЕНБУРГА</a:t>
            </a:r>
            <a:endParaRPr lang="ru-RU" sz="3200" b="1" dirty="0">
              <a:solidFill>
                <a:schemeClr val="accent6">
                  <a:lumMod val="50000"/>
                </a:schemeClr>
              </a:solidFill>
              <a:latin typeface="Mistral" panose="03090702030407020403" pitchFamily="66" charset="0"/>
              <a:ea typeface="Verdana" panose="020B0604030504040204" pitchFamily="34" charset="0"/>
            </a:endParaRPr>
          </a:p>
          <a:p>
            <a:pPr algn="r"/>
            <a:r>
              <a:rPr lang="ru-RU" sz="3200" b="1" i="0" dirty="0">
                <a:solidFill>
                  <a:schemeClr val="accent6">
                    <a:lumMod val="50000"/>
                  </a:schemeClr>
                </a:solidFill>
                <a:effectLst/>
                <a:latin typeface="Mistral" panose="03090702030407020403" pitchFamily="66" charset="0"/>
                <a:ea typeface="Verdana" panose="020B0604030504040204" pitchFamily="34" charset="0"/>
              </a:rPr>
              <a:t>ТУКАЕВА ОЛЕСЯ ВЛАДИМИРОВНА</a:t>
            </a:r>
          </a:p>
        </p:txBody>
      </p:sp>
      <p:sp>
        <p:nvSpPr>
          <p:cNvPr id="9274" name="TextBox 9273">
            <a:extLst>
              <a:ext uri="{FF2B5EF4-FFF2-40B4-BE49-F238E27FC236}">
                <a16:creationId xmlns:a16="http://schemas.microsoft.com/office/drawing/2014/main" id="{43FAB0DD-EBBF-6600-0A21-6EB248FAAE22}"/>
              </a:ext>
            </a:extLst>
          </p:cNvPr>
          <p:cNvSpPr txBox="1"/>
          <p:nvPr/>
        </p:nvSpPr>
        <p:spPr>
          <a:xfrm>
            <a:off x="4905374" y="5403087"/>
            <a:ext cx="15144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200" b="1" i="0" dirty="0">
                <a:solidFill>
                  <a:schemeClr val="accent6">
                    <a:lumMod val="50000"/>
                  </a:schemeClr>
                </a:solidFill>
                <a:effectLst/>
                <a:latin typeface="Mistral" panose="03090702030407020403" pitchFamily="66" charset="0"/>
                <a:ea typeface="Verdana" panose="020B0604030504040204" pitchFamily="34" charset="0"/>
              </a:rPr>
              <a:t>2024 г.</a:t>
            </a:r>
          </a:p>
        </p:txBody>
      </p:sp>
    </p:spTree>
    <p:extLst>
      <p:ext uri="{BB962C8B-B14F-4D97-AF65-F5344CB8AC3E}">
        <p14:creationId xmlns:p14="http://schemas.microsoft.com/office/powerpoint/2010/main" val="14897241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C6E5EC0F-75D1-AD81-818E-63BD9FD072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5134953-A5B6-EBC9-8D96-9C457DB3AC8E}"/>
              </a:ext>
            </a:extLst>
          </p:cNvPr>
          <p:cNvSpPr txBox="1"/>
          <p:nvPr/>
        </p:nvSpPr>
        <p:spPr>
          <a:xfrm>
            <a:off x="2409825" y="639246"/>
            <a:ext cx="8081962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6600" b="0" i="0" dirty="0">
                <a:solidFill>
                  <a:schemeClr val="accent6">
                    <a:lumMod val="50000"/>
                  </a:schemeClr>
                </a:solidFill>
                <a:effectLst/>
                <a:latin typeface="Mistral" panose="03090702030407020403" pitchFamily="66" charset="0"/>
              </a:rPr>
              <a:t>Бересклет бородавчатый </a:t>
            </a:r>
          </a:p>
        </p:txBody>
      </p:sp>
      <p:pic>
        <p:nvPicPr>
          <p:cNvPr id="9232" name="Picture 16">
            <a:extLst>
              <a:ext uri="{FF2B5EF4-FFF2-40B4-BE49-F238E27FC236}">
                <a16:creationId xmlns:a16="http://schemas.microsoft.com/office/drawing/2014/main" id="{C8571397-33F2-3405-D37A-12A4D84B54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0" y="2135736"/>
            <a:ext cx="4249738" cy="2975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BC1A6805-76E7-E5FB-719E-18D3F447195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3514" y="1907137"/>
            <a:ext cx="3434461" cy="4007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8012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2E904D2A-9D35-73A8-E9D6-A7530343D5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41F16F9-27DD-81C3-669D-97F51097AB7B}"/>
              </a:ext>
            </a:extLst>
          </p:cNvPr>
          <p:cNvSpPr txBox="1"/>
          <p:nvPr/>
        </p:nvSpPr>
        <p:spPr>
          <a:xfrm>
            <a:off x="3348038" y="410646"/>
            <a:ext cx="6162674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6600" b="0" i="0" dirty="0">
                <a:solidFill>
                  <a:schemeClr val="accent6">
                    <a:lumMod val="50000"/>
                  </a:schemeClr>
                </a:solidFill>
                <a:effectLst/>
                <a:latin typeface="Mistral" panose="03090702030407020403" pitchFamily="66" charset="0"/>
              </a:rPr>
              <a:t>Борец желтеющий</a:t>
            </a:r>
          </a:p>
        </p:txBody>
      </p:sp>
      <p:pic>
        <p:nvPicPr>
          <p:cNvPr id="5" name="Picture 18">
            <a:extLst>
              <a:ext uri="{FF2B5EF4-FFF2-40B4-BE49-F238E27FC236}">
                <a16:creationId xmlns:a16="http://schemas.microsoft.com/office/drawing/2014/main" id="{C30A31CE-31BE-E307-A6EF-9E37C2FEDB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2074" y="1664493"/>
            <a:ext cx="4371975" cy="3278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B637BB2-FFC1-CDA4-C542-5B7EA1E42C9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0350" y="1518642"/>
            <a:ext cx="3749180" cy="4375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43298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781C7D88-5043-E98A-CC03-29C006DB05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9F91CFF-358C-CC0F-E830-0CBDEF797B1C}"/>
              </a:ext>
            </a:extLst>
          </p:cNvPr>
          <p:cNvSpPr txBox="1"/>
          <p:nvPr/>
        </p:nvSpPr>
        <p:spPr>
          <a:xfrm>
            <a:off x="2314575" y="515421"/>
            <a:ext cx="8567737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6600" b="0" i="0" dirty="0">
                <a:solidFill>
                  <a:schemeClr val="accent6">
                    <a:lumMod val="50000"/>
                  </a:schemeClr>
                </a:solidFill>
                <a:effectLst/>
                <a:latin typeface="Mistral" panose="03090702030407020403" pitchFamily="66" charset="0"/>
              </a:rPr>
              <a:t>Боярышник сомнительный</a:t>
            </a:r>
          </a:p>
        </p:txBody>
      </p:sp>
      <p:pic>
        <p:nvPicPr>
          <p:cNvPr id="9236" name="Picture 20">
            <a:extLst>
              <a:ext uri="{FF2B5EF4-FFF2-40B4-BE49-F238E27FC236}">
                <a16:creationId xmlns:a16="http://schemas.microsoft.com/office/drawing/2014/main" id="{8852177E-E1F6-AA44-71BD-96FDA387B9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4474" y="2015013"/>
            <a:ext cx="4283301" cy="3204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CB5C19AD-DB51-4FA4-4B07-9FF354C850F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4752" y="1800225"/>
            <a:ext cx="3484534" cy="4065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1128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F4181D84-C731-175B-2B94-5873F5B97E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D9B2E78-4E8F-3C7A-7B20-0657E541582A}"/>
              </a:ext>
            </a:extLst>
          </p:cNvPr>
          <p:cNvSpPr txBox="1"/>
          <p:nvPr/>
        </p:nvSpPr>
        <p:spPr>
          <a:xfrm>
            <a:off x="2619375" y="496371"/>
            <a:ext cx="8129587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6600" b="0" i="0" dirty="0" err="1">
                <a:solidFill>
                  <a:schemeClr val="accent6">
                    <a:lumMod val="50000"/>
                  </a:schemeClr>
                </a:solidFill>
                <a:effectLst/>
                <a:latin typeface="Mistral" panose="03090702030407020403" pitchFamily="66" charset="0"/>
              </a:rPr>
              <a:t>Бровник</a:t>
            </a:r>
            <a:r>
              <a:rPr lang="ru-RU" sz="6600" b="0" i="0" dirty="0">
                <a:solidFill>
                  <a:schemeClr val="accent6">
                    <a:lumMod val="50000"/>
                  </a:schemeClr>
                </a:solidFill>
                <a:effectLst/>
                <a:latin typeface="Mistral" panose="03090702030407020403" pitchFamily="66" charset="0"/>
              </a:rPr>
              <a:t> </a:t>
            </a:r>
            <a:r>
              <a:rPr lang="ru-RU" sz="6600" b="0" i="0" dirty="0" err="1">
                <a:solidFill>
                  <a:schemeClr val="accent6">
                    <a:lumMod val="50000"/>
                  </a:schemeClr>
                </a:solidFill>
                <a:effectLst/>
                <a:latin typeface="Mistral" panose="03090702030407020403" pitchFamily="66" charset="0"/>
              </a:rPr>
              <a:t>одноклубневой</a:t>
            </a:r>
            <a:endParaRPr lang="ru-RU" sz="6600" b="0" i="0" dirty="0">
              <a:solidFill>
                <a:schemeClr val="accent6">
                  <a:lumMod val="50000"/>
                </a:schemeClr>
              </a:solidFill>
              <a:effectLst/>
              <a:latin typeface="Mistral" panose="03090702030407020403" pitchFamily="66" charset="0"/>
            </a:endParaRPr>
          </a:p>
        </p:txBody>
      </p:sp>
      <p:pic>
        <p:nvPicPr>
          <p:cNvPr id="5" name="Picture 22">
            <a:extLst>
              <a:ext uri="{FF2B5EF4-FFF2-40B4-BE49-F238E27FC236}">
                <a16:creationId xmlns:a16="http://schemas.microsoft.com/office/drawing/2014/main" id="{7DF90AB7-7C4D-13A1-F723-964D902C90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4025" y="1729262"/>
            <a:ext cx="3171825" cy="4229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7D05B4E4-EAA3-B8ED-3E42-DDD7563D03A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3125" y="1729262"/>
            <a:ext cx="3695700" cy="4312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2785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619FDAB2-2268-2C52-7340-4BEE0E3CCB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04498AB-172E-C1EF-3134-8B602CA34FB5}"/>
              </a:ext>
            </a:extLst>
          </p:cNvPr>
          <p:cNvSpPr txBox="1"/>
          <p:nvPr/>
        </p:nvSpPr>
        <p:spPr>
          <a:xfrm>
            <a:off x="3700463" y="405758"/>
            <a:ext cx="6162674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6600" b="0" i="0" dirty="0">
                <a:solidFill>
                  <a:schemeClr val="accent6">
                    <a:lumMod val="50000"/>
                  </a:schemeClr>
                </a:solidFill>
                <a:effectLst/>
                <a:latin typeface="Mistral" panose="03090702030407020403" pitchFamily="66" charset="0"/>
              </a:rPr>
              <a:t>Василек Талиева</a:t>
            </a:r>
          </a:p>
        </p:txBody>
      </p:sp>
      <p:pic>
        <p:nvPicPr>
          <p:cNvPr id="9240" name="Picture 24">
            <a:extLst>
              <a:ext uri="{FF2B5EF4-FFF2-40B4-BE49-F238E27FC236}">
                <a16:creationId xmlns:a16="http://schemas.microsoft.com/office/drawing/2014/main" id="{FCF70299-E4D9-8FE2-5F06-115916FC92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6844" y="2076861"/>
            <a:ext cx="4586288" cy="3438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25280A5B-B4D2-88E3-B99A-735213126E1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800" y="1723694"/>
            <a:ext cx="3551030" cy="4144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42097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619FDAB2-2268-2C52-7340-4BEE0E3CCB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101ECD7-9A7B-9E86-B12E-DD808A2C4257}"/>
              </a:ext>
            </a:extLst>
          </p:cNvPr>
          <p:cNvSpPr txBox="1"/>
          <p:nvPr/>
        </p:nvSpPr>
        <p:spPr>
          <a:xfrm>
            <a:off x="1133475" y="458271"/>
            <a:ext cx="10801350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6600" b="0" i="0" dirty="0">
                <a:solidFill>
                  <a:schemeClr val="accent6">
                    <a:lumMod val="50000"/>
                  </a:schemeClr>
                </a:solidFill>
                <a:effectLst/>
                <a:latin typeface="Mistral" panose="03090702030407020403" pitchFamily="66" charset="0"/>
              </a:rPr>
              <a:t>Венерин башмачок крупноцветковый</a:t>
            </a:r>
          </a:p>
        </p:txBody>
      </p:sp>
      <p:pic>
        <p:nvPicPr>
          <p:cNvPr id="9242" name="Picture 26">
            <a:extLst>
              <a:ext uri="{FF2B5EF4-FFF2-40B4-BE49-F238E27FC236}">
                <a16:creationId xmlns:a16="http://schemas.microsoft.com/office/drawing/2014/main" id="{9C3B200F-4F97-53B8-85B8-A9F5EFD405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3475" y="2177951"/>
            <a:ext cx="4229100" cy="2808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Рисунок 24">
            <a:extLst>
              <a:ext uri="{FF2B5EF4-FFF2-40B4-BE49-F238E27FC236}">
                <a16:creationId xmlns:a16="http://schemas.microsoft.com/office/drawing/2014/main" id="{A9ABF4EA-FBD7-526C-C471-0EC72905429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9850" y="1690288"/>
            <a:ext cx="3667125" cy="4275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43769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619FDAB2-2268-2C52-7340-4BEE0E3CCB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A91D12E-2261-70A3-58CD-2B2390778960}"/>
              </a:ext>
            </a:extLst>
          </p:cNvPr>
          <p:cNvSpPr txBox="1"/>
          <p:nvPr/>
        </p:nvSpPr>
        <p:spPr>
          <a:xfrm>
            <a:off x="2428875" y="276761"/>
            <a:ext cx="7920037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6600" b="0" i="0" dirty="0">
                <a:solidFill>
                  <a:schemeClr val="accent6">
                    <a:lumMod val="50000"/>
                  </a:schemeClr>
                </a:solidFill>
                <a:effectLst/>
                <a:latin typeface="Mistral" panose="03090702030407020403" pitchFamily="66" charset="0"/>
              </a:rPr>
              <a:t>Водяной орех плавающий</a:t>
            </a:r>
          </a:p>
        </p:txBody>
      </p:sp>
      <p:pic>
        <p:nvPicPr>
          <p:cNvPr id="9244" name="Picture 28">
            <a:extLst>
              <a:ext uri="{FF2B5EF4-FFF2-40B4-BE49-F238E27FC236}">
                <a16:creationId xmlns:a16="http://schemas.microsoft.com/office/drawing/2014/main" id="{1CA75AF3-57EE-C421-4E5C-77CEBACB42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8300" y="1792523"/>
            <a:ext cx="3848100" cy="3684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Рисунок 26">
            <a:extLst>
              <a:ext uri="{FF2B5EF4-FFF2-40B4-BE49-F238E27FC236}">
                <a16:creationId xmlns:a16="http://schemas.microsoft.com/office/drawing/2014/main" id="{D3E52FCF-6174-9654-6560-5432037FB94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4592" y="1395022"/>
            <a:ext cx="3848099" cy="4486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6379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619FDAB2-2268-2C52-7340-4BEE0E3CCB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264E52E-A5A0-14ED-1423-E52B0094528D}"/>
              </a:ext>
            </a:extLst>
          </p:cNvPr>
          <p:cNvSpPr txBox="1"/>
          <p:nvPr/>
        </p:nvSpPr>
        <p:spPr>
          <a:xfrm>
            <a:off x="2809875" y="515421"/>
            <a:ext cx="7672387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6600" b="0" i="0" dirty="0">
                <a:solidFill>
                  <a:schemeClr val="accent6">
                    <a:lumMod val="50000"/>
                  </a:schemeClr>
                </a:solidFill>
                <a:effectLst/>
                <a:latin typeface="Mistral" panose="03090702030407020403" pitchFamily="66" charset="0"/>
              </a:rPr>
              <a:t>Вьюнок кустарниковый</a:t>
            </a:r>
          </a:p>
        </p:txBody>
      </p:sp>
      <p:pic>
        <p:nvPicPr>
          <p:cNvPr id="9246" name="Picture 30">
            <a:extLst>
              <a:ext uri="{FF2B5EF4-FFF2-40B4-BE49-F238E27FC236}">
                <a16:creationId xmlns:a16="http://schemas.microsoft.com/office/drawing/2014/main" id="{3D9D542F-2E80-1EC5-D103-7A14BF6848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1175" y="1962149"/>
            <a:ext cx="4229100" cy="3171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Рисунок 28">
            <a:extLst>
              <a:ext uri="{FF2B5EF4-FFF2-40B4-BE49-F238E27FC236}">
                <a16:creationId xmlns:a16="http://schemas.microsoft.com/office/drawing/2014/main" id="{2411E007-9B4D-7363-A4E4-EDAFBA1EB3C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6153" y="1763512"/>
            <a:ext cx="3614672" cy="4218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35781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619FDAB2-2268-2C52-7340-4BEE0E3CCB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75C7335-EB40-2E18-C6F6-DA861125E3B6}"/>
              </a:ext>
            </a:extLst>
          </p:cNvPr>
          <p:cNvSpPr txBox="1"/>
          <p:nvPr/>
        </p:nvSpPr>
        <p:spPr>
          <a:xfrm>
            <a:off x="3357563" y="391596"/>
            <a:ext cx="6162674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6600" b="0" i="0" dirty="0">
                <a:solidFill>
                  <a:schemeClr val="accent6">
                    <a:lumMod val="50000"/>
                  </a:schemeClr>
                </a:solidFill>
                <a:effectLst/>
                <a:latin typeface="Mistral" panose="03090702030407020403" pitchFamily="66" charset="0"/>
              </a:rPr>
              <a:t>Гвоздика уральская</a:t>
            </a:r>
          </a:p>
        </p:txBody>
      </p:sp>
      <p:pic>
        <p:nvPicPr>
          <p:cNvPr id="9248" name="Picture 32">
            <a:extLst>
              <a:ext uri="{FF2B5EF4-FFF2-40B4-BE49-F238E27FC236}">
                <a16:creationId xmlns:a16="http://schemas.microsoft.com/office/drawing/2014/main" id="{F3545B33-B120-E0A3-2F7D-0CB395A1A2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5544" y="1793337"/>
            <a:ext cx="4364038" cy="3271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Рисунок 30">
            <a:extLst>
              <a:ext uri="{FF2B5EF4-FFF2-40B4-BE49-F238E27FC236}">
                <a16:creationId xmlns:a16="http://schemas.microsoft.com/office/drawing/2014/main" id="{904983F6-6ED6-65E9-6B18-6B332419EC9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8965" y="1685925"/>
            <a:ext cx="3676840" cy="4290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76489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619FDAB2-2268-2C52-7340-4BEE0E3CCB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D360391-240F-3981-26E9-DF22983F8E0C}"/>
              </a:ext>
            </a:extLst>
          </p:cNvPr>
          <p:cNvSpPr txBox="1"/>
          <p:nvPr/>
        </p:nvSpPr>
        <p:spPr>
          <a:xfrm>
            <a:off x="2428875" y="400575"/>
            <a:ext cx="7691437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6600" b="0" i="0" dirty="0">
                <a:solidFill>
                  <a:schemeClr val="accent6">
                    <a:lumMod val="50000"/>
                  </a:schemeClr>
                </a:solidFill>
                <a:effectLst/>
                <a:latin typeface="Mistral" panose="03090702030407020403" pitchFamily="66" charset="0"/>
              </a:rPr>
              <a:t>Горечавка крестовидная</a:t>
            </a:r>
          </a:p>
        </p:txBody>
      </p:sp>
      <p:pic>
        <p:nvPicPr>
          <p:cNvPr id="9250" name="Picture 34">
            <a:extLst>
              <a:ext uri="{FF2B5EF4-FFF2-40B4-BE49-F238E27FC236}">
                <a16:creationId xmlns:a16="http://schemas.microsoft.com/office/drawing/2014/main" id="{384137EA-8F27-2BAB-2432-94369D30CF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124075"/>
            <a:ext cx="4572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7" name="Рисунок 9216">
            <a:extLst>
              <a:ext uri="{FF2B5EF4-FFF2-40B4-BE49-F238E27FC236}">
                <a16:creationId xmlns:a16="http://schemas.microsoft.com/office/drawing/2014/main" id="{A27CD521-4183-7D93-6359-6BC44A25C3F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9900" y="1623809"/>
            <a:ext cx="3714750" cy="433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03337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307198C5-1C0D-0375-BBAF-8725DAC7F0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BA6BE78-9B3E-7BC8-67DC-E6DAD494CB60}"/>
              </a:ext>
            </a:extLst>
          </p:cNvPr>
          <p:cNvSpPr txBox="1"/>
          <p:nvPr/>
        </p:nvSpPr>
        <p:spPr>
          <a:xfrm>
            <a:off x="2047875" y="396955"/>
            <a:ext cx="84963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6600" i="0" dirty="0" err="1">
                <a:solidFill>
                  <a:schemeClr val="accent6">
                    <a:lumMod val="50000"/>
                  </a:schemeClr>
                </a:solidFill>
                <a:effectLst/>
                <a:latin typeface="Mistral" panose="03090702030407020403" pitchFamily="66" charset="0"/>
                <a:ea typeface="Verdana" panose="020B0604030504040204" pitchFamily="34" charset="0"/>
              </a:rPr>
              <a:t>Абиетинелла</a:t>
            </a:r>
            <a:r>
              <a:rPr lang="ru-RU" sz="6600" i="0" dirty="0">
                <a:solidFill>
                  <a:schemeClr val="accent6">
                    <a:lumMod val="50000"/>
                  </a:schemeClr>
                </a:solidFill>
                <a:effectLst/>
                <a:latin typeface="Mistral" panose="03090702030407020403" pitchFamily="66" charset="0"/>
                <a:ea typeface="Verdana" panose="020B0604030504040204" pitchFamily="34" charset="0"/>
              </a:rPr>
              <a:t> </a:t>
            </a:r>
            <a:r>
              <a:rPr lang="ru-RU" sz="6600" i="0" dirty="0" err="1">
                <a:solidFill>
                  <a:schemeClr val="accent6">
                    <a:lumMod val="50000"/>
                  </a:schemeClr>
                </a:solidFill>
                <a:effectLst/>
                <a:latin typeface="Mistral" panose="03090702030407020403" pitchFamily="66" charset="0"/>
                <a:ea typeface="Verdana" panose="020B0604030504040204" pitchFamily="34" charset="0"/>
              </a:rPr>
              <a:t>пихтовидная</a:t>
            </a:r>
            <a:endParaRPr lang="ru-RU" sz="6600" i="0" dirty="0">
              <a:solidFill>
                <a:schemeClr val="accent6">
                  <a:lumMod val="50000"/>
                </a:schemeClr>
              </a:solidFill>
              <a:effectLst/>
              <a:latin typeface="Mistral" panose="03090702030407020403" pitchFamily="66" charset="0"/>
              <a:ea typeface="Verdana" panose="020B0604030504040204" pitchFamily="34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898FC64-EFE4-E333-401E-C0C167D788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9295" y="1901906"/>
            <a:ext cx="4807132" cy="2706747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F16D65F-00C1-F027-FFA9-C4F3D0B72A4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6549" y="1666876"/>
            <a:ext cx="3159578" cy="3686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841989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619FDAB2-2268-2C52-7340-4BEE0E3CCB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E2093D6-9F25-6998-83D2-AEF51CD835B4}"/>
              </a:ext>
            </a:extLst>
          </p:cNvPr>
          <p:cNvSpPr txBox="1"/>
          <p:nvPr/>
        </p:nvSpPr>
        <p:spPr>
          <a:xfrm>
            <a:off x="2647950" y="391596"/>
            <a:ext cx="8139112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6600" b="0" i="0" dirty="0">
                <a:solidFill>
                  <a:schemeClr val="accent6">
                    <a:lumMod val="50000"/>
                  </a:schemeClr>
                </a:solidFill>
                <a:effectLst/>
                <a:latin typeface="Mistral" panose="03090702030407020403" pitchFamily="66" charset="0"/>
              </a:rPr>
              <a:t>Гусиный лук ненецкий</a:t>
            </a:r>
          </a:p>
        </p:txBody>
      </p:sp>
      <p:pic>
        <p:nvPicPr>
          <p:cNvPr id="9252" name="Picture 36">
            <a:extLst>
              <a:ext uri="{FF2B5EF4-FFF2-40B4-BE49-F238E27FC236}">
                <a16:creationId xmlns:a16="http://schemas.microsoft.com/office/drawing/2014/main" id="{7A393D73-5CF2-E4CC-BD9E-DADD6604E2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7750" y="2084655"/>
            <a:ext cx="4443413" cy="2954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A05CC51-401C-33F5-5F25-AD176AF035C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6025" y="1499592"/>
            <a:ext cx="3805172" cy="4440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27688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619FDAB2-2268-2C52-7340-4BEE0E3CCB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33C813A-1C28-6B71-8C30-E5FD5E12E44D}"/>
              </a:ext>
            </a:extLst>
          </p:cNvPr>
          <p:cNvSpPr txBox="1"/>
          <p:nvPr/>
        </p:nvSpPr>
        <p:spPr>
          <a:xfrm>
            <a:off x="3119438" y="524946"/>
            <a:ext cx="6162674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6000" b="0" i="0" dirty="0">
                <a:solidFill>
                  <a:schemeClr val="accent6">
                    <a:lumMod val="50000"/>
                  </a:schemeClr>
                </a:solidFill>
                <a:effectLst/>
                <a:latin typeface="Mistral" panose="03090702030407020403" pitchFamily="66" charset="0"/>
              </a:rPr>
              <a:t>Живокость уральская</a:t>
            </a:r>
          </a:p>
        </p:txBody>
      </p:sp>
      <p:pic>
        <p:nvPicPr>
          <p:cNvPr id="9254" name="Picture 38">
            <a:extLst>
              <a:ext uri="{FF2B5EF4-FFF2-40B4-BE49-F238E27FC236}">
                <a16:creationId xmlns:a16="http://schemas.microsoft.com/office/drawing/2014/main" id="{E439D8EC-8BA9-793B-1231-F95F28673A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852" y="1933575"/>
            <a:ext cx="4171099" cy="3152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9" name="Рисунок 9228">
            <a:extLst>
              <a:ext uri="{FF2B5EF4-FFF2-40B4-BE49-F238E27FC236}">
                <a16:creationId xmlns:a16="http://schemas.microsoft.com/office/drawing/2014/main" id="{6E16348D-871F-5B08-B9C8-550A9FC6F86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6149" y="1720263"/>
            <a:ext cx="3629876" cy="4236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454138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619FDAB2-2268-2C52-7340-4BEE0E3CCB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910FC6F-E0B3-88FC-2665-EA880C2013A7}"/>
              </a:ext>
            </a:extLst>
          </p:cNvPr>
          <p:cNvSpPr txBox="1"/>
          <p:nvPr/>
        </p:nvSpPr>
        <p:spPr>
          <a:xfrm>
            <a:off x="3700463" y="360631"/>
            <a:ext cx="6162674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6600" b="0" i="0" dirty="0">
                <a:solidFill>
                  <a:schemeClr val="accent6">
                    <a:lumMod val="50000"/>
                  </a:schemeClr>
                </a:solidFill>
                <a:effectLst/>
                <a:latin typeface="Mistral" panose="03090702030407020403" pitchFamily="66" charset="0"/>
              </a:rPr>
              <a:t>Ирис карликовый</a:t>
            </a:r>
          </a:p>
        </p:txBody>
      </p:sp>
      <p:pic>
        <p:nvPicPr>
          <p:cNvPr id="9256" name="Picture 40">
            <a:extLst>
              <a:ext uri="{FF2B5EF4-FFF2-40B4-BE49-F238E27FC236}">
                <a16:creationId xmlns:a16="http://schemas.microsoft.com/office/drawing/2014/main" id="{AADA6ED7-DC37-0310-0D8A-6A309809C4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7375" y="1971445"/>
            <a:ext cx="4332288" cy="3505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33" name="Рисунок 9232">
            <a:extLst>
              <a:ext uri="{FF2B5EF4-FFF2-40B4-BE49-F238E27FC236}">
                <a16:creationId xmlns:a16="http://schemas.microsoft.com/office/drawing/2014/main" id="{9459123D-2490-E812-7DEA-54BFC75ECF7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9087" y="1731923"/>
            <a:ext cx="3608437" cy="4211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512036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619FDAB2-2268-2C52-7340-4BEE0E3CCB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D35614D-4277-797A-4D67-916BE929F633}"/>
              </a:ext>
            </a:extLst>
          </p:cNvPr>
          <p:cNvSpPr txBox="1"/>
          <p:nvPr/>
        </p:nvSpPr>
        <p:spPr>
          <a:xfrm>
            <a:off x="3271838" y="401121"/>
            <a:ext cx="6162674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6600" b="0" i="0" dirty="0">
                <a:solidFill>
                  <a:schemeClr val="accent6">
                    <a:lumMod val="50000"/>
                  </a:schemeClr>
                </a:solidFill>
                <a:effectLst/>
                <a:latin typeface="Mistral" panose="03090702030407020403" pitchFamily="66" charset="0"/>
              </a:rPr>
              <a:t>Касатик кожистый</a:t>
            </a:r>
          </a:p>
        </p:txBody>
      </p:sp>
      <p:pic>
        <p:nvPicPr>
          <p:cNvPr id="9258" name="Picture 42">
            <a:extLst>
              <a:ext uri="{FF2B5EF4-FFF2-40B4-BE49-F238E27FC236}">
                <a16:creationId xmlns:a16="http://schemas.microsoft.com/office/drawing/2014/main" id="{F635DB29-BF70-66F0-DA26-9DE25BE67E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4975" y="1796087"/>
            <a:ext cx="4391025" cy="3265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37" name="Рисунок 9236">
            <a:extLst>
              <a:ext uri="{FF2B5EF4-FFF2-40B4-BE49-F238E27FC236}">
                <a16:creationId xmlns:a16="http://schemas.microsoft.com/office/drawing/2014/main" id="{2AFE93EB-B8B4-FD05-B5DF-FB881A5EA06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4794" y="1615606"/>
            <a:ext cx="3762231" cy="4390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632819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619FDAB2-2268-2C52-7340-4BEE0E3CCB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ECFDD42-F55F-FFBD-E500-48CDDBCE19E3}"/>
              </a:ext>
            </a:extLst>
          </p:cNvPr>
          <p:cNvSpPr txBox="1"/>
          <p:nvPr/>
        </p:nvSpPr>
        <p:spPr>
          <a:xfrm>
            <a:off x="3538538" y="477321"/>
            <a:ext cx="6162674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6600" b="0" i="0" dirty="0">
                <a:solidFill>
                  <a:schemeClr val="accent6">
                    <a:lumMod val="50000"/>
                  </a:schemeClr>
                </a:solidFill>
                <a:effectLst/>
                <a:latin typeface="Mistral" panose="03090702030407020403" pitchFamily="66" charset="0"/>
              </a:rPr>
              <a:t>Ковыль Залесского</a:t>
            </a:r>
          </a:p>
        </p:txBody>
      </p:sp>
      <p:pic>
        <p:nvPicPr>
          <p:cNvPr id="9260" name="Picture 44">
            <a:extLst>
              <a:ext uri="{FF2B5EF4-FFF2-40B4-BE49-F238E27FC236}">
                <a16:creationId xmlns:a16="http://schemas.microsoft.com/office/drawing/2014/main" id="{4EC93ABA-B079-10EF-4150-863BDB1212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867447"/>
            <a:ext cx="5124450" cy="3414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41" name="Рисунок 9240">
            <a:extLst>
              <a:ext uri="{FF2B5EF4-FFF2-40B4-BE49-F238E27FC236}">
                <a16:creationId xmlns:a16="http://schemas.microsoft.com/office/drawing/2014/main" id="{5805ED4B-9F5B-D270-B5DC-27D71EC95B2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7075" y="1572341"/>
            <a:ext cx="3743325" cy="4368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036641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619FDAB2-2268-2C52-7340-4BEE0E3CCB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4CF8242-CC02-6CF0-FED8-C9358E4FBD30}"/>
              </a:ext>
            </a:extLst>
          </p:cNvPr>
          <p:cNvSpPr txBox="1"/>
          <p:nvPr/>
        </p:nvSpPr>
        <p:spPr>
          <a:xfrm>
            <a:off x="2990850" y="515421"/>
            <a:ext cx="6996112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6600" b="0" i="0" dirty="0">
                <a:solidFill>
                  <a:schemeClr val="accent6">
                    <a:lumMod val="50000"/>
                  </a:schemeClr>
                </a:solidFill>
                <a:effectLst/>
                <a:latin typeface="Mistral" panose="03090702030407020403" pitchFamily="66" charset="0"/>
              </a:rPr>
              <a:t>Ковыль красивейший</a:t>
            </a:r>
          </a:p>
        </p:txBody>
      </p:sp>
      <p:pic>
        <p:nvPicPr>
          <p:cNvPr id="29698" name="Picture 2">
            <a:extLst>
              <a:ext uri="{FF2B5EF4-FFF2-40B4-BE49-F238E27FC236}">
                <a16:creationId xmlns:a16="http://schemas.microsoft.com/office/drawing/2014/main" id="{F9626C9E-623B-2230-BA8A-86D50793E4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6350" y="1933575"/>
            <a:ext cx="4495800" cy="3371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2A6D05F-71D0-59D6-6B7C-49D648FE6BA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6550" y="1623417"/>
            <a:ext cx="3747648" cy="4373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968680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619FDAB2-2268-2C52-7340-4BEE0E3CCB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8C1AD72-A24C-AB9A-8E09-55F106AFCD94}"/>
              </a:ext>
            </a:extLst>
          </p:cNvPr>
          <p:cNvSpPr txBox="1"/>
          <p:nvPr/>
        </p:nvSpPr>
        <p:spPr>
          <a:xfrm>
            <a:off x="2009775" y="486846"/>
            <a:ext cx="9906000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6600" b="0" i="0" dirty="0">
                <a:solidFill>
                  <a:schemeClr val="accent6">
                    <a:lumMod val="50000"/>
                  </a:schemeClr>
                </a:solidFill>
                <a:effectLst/>
                <a:latin typeface="Mistral" panose="03090702030407020403" pitchFamily="66" charset="0"/>
              </a:rPr>
              <a:t>Колокольчик круглолистный</a:t>
            </a:r>
          </a:p>
        </p:txBody>
      </p:sp>
      <p:pic>
        <p:nvPicPr>
          <p:cNvPr id="29700" name="Picture 4">
            <a:extLst>
              <a:ext uri="{FF2B5EF4-FFF2-40B4-BE49-F238E27FC236}">
                <a16:creationId xmlns:a16="http://schemas.microsoft.com/office/drawing/2014/main" id="{3B2FBD30-00BC-CE36-07B7-B094D978A6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325" y="1820383"/>
            <a:ext cx="4886325" cy="3656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659EA7E-3F3C-4BAF-2758-17F67915797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3700" y="1594842"/>
            <a:ext cx="3700397" cy="4318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99430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619FDAB2-2268-2C52-7340-4BEE0E3CCB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A806BA6-F09B-22F6-E8E5-C421E5A61E8E}"/>
              </a:ext>
            </a:extLst>
          </p:cNvPr>
          <p:cNvSpPr txBox="1"/>
          <p:nvPr/>
        </p:nvSpPr>
        <p:spPr>
          <a:xfrm>
            <a:off x="3833813" y="334446"/>
            <a:ext cx="6162674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6600" b="0" i="0" dirty="0">
                <a:solidFill>
                  <a:schemeClr val="accent6">
                    <a:lumMod val="50000"/>
                  </a:schemeClr>
                </a:solidFill>
                <a:effectLst/>
                <a:latin typeface="Mistral" panose="03090702030407020403" pitchFamily="66" charset="0"/>
              </a:rPr>
              <a:t>Кубышка малая</a:t>
            </a:r>
          </a:p>
        </p:txBody>
      </p:sp>
      <p:pic>
        <p:nvPicPr>
          <p:cNvPr id="29702" name="Picture 6">
            <a:extLst>
              <a:ext uri="{FF2B5EF4-FFF2-40B4-BE49-F238E27FC236}">
                <a16:creationId xmlns:a16="http://schemas.microsoft.com/office/drawing/2014/main" id="{B680D447-14B9-1E0F-8DAD-C59CA638F0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9737" y="2000250"/>
            <a:ext cx="4248151" cy="3186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380E906-BA4E-5F7E-0DAF-A1DD44B8D00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5865" y="1449217"/>
            <a:ext cx="3764960" cy="4389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760561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619FDAB2-2268-2C52-7340-4BEE0E3CCB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6AE248E-1FD2-1619-5078-4D4A8103941D}"/>
              </a:ext>
            </a:extLst>
          </p:cNvPr>
          <p:cNvSpPr txBox="1"/>
          <p:nvPr/>
        </p:nvSpPr>
        <p:spPr>
          <a:xfrm>
            <a:off x="3390900" y="414647"/>
            <a:ext cx="6096000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6600" b="0" i="0" dirty="0">
                <a:solidFill>
                  <a:schemeClr val="accent6">
                    <a:lumMod val="50000"/>
                  </a:schemeClr>
                </a:solidFill>
                <a:effectLst/>
                <a:latin typeface="Mistral" panose="03090702030407020403" pitchFamily="66" charset="0"/>
              </a:rPr>
              <a:t>Кувшинка белая</a:t>
            </a:r>
          </a:p>
        </p:txBody>
      </p:sp>
      <p:pic>
        <p:nvPicPr>
          <p:cNvPr id="5" name="Picture 46">
            <a:extLst>
              <a:ext uri="{FF2B5EF4-FFF2-40B4-BE49-F238E27FC236}">
                <a16:creationId xmlns:a16="http://schemas.microsoft.com/office/drawing/2014/main" id="{4AA26EDB-0943-7372-1531-76B543186D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8700" y="1844675"/>
            <a:ext cx="5276850" cy="3517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45" name="Рисунок 9244">
            <a:extLst>
              <a:ext uri="{FF2B5EF4-FFF2-40B4-BE49-F238E27FC236}">
                <a16:creationId xmlns:a16="http://schemas.microsoft.com/office/drawing/2014/main" id="{71919D60-6173-6018-44CE-7DC50A84A8F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5464" y="1556659"/>
            <a:ext cx="3591111" cy="4186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531245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>
            <a:extLst>
              <a:ext uri="{FF2B5EF4-FFF2-40B4-BE49-F238E27FC236}">
                <a16:creationId xmlns:a16="http://schemas.microsoft.com/office/drawing/2014/main" id="{67DE8527-4F6E-CC28-DD5E-9FD2C298D0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0B50330-02F1-709D-FF55-6CF8C5E9662E}"/>
              </a:ext>
            </a:extLst>
          </p:cNvPr>
          <p:cNvSpPr txBox="1"/>
          <p:nvPr/>
        </p:nvSpPr>
        <p:spPr>
          <a:xfrm>
            <a:off x="3948113" y="515421"/>
            <a:ext cx="6162674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6600" b="0" i="0" dirty="0">
                <a:solidFill>
                  <a:schemeClr val="accent6">
                    <a:lumMod val="50000"/>
                  </a:schemeClr>
                </a:solidFill>
                <a:effectLst/>
                <a:latin typeface="Mistral" panose="03090702030407020403" pitchFamily="66" charset="0"/>
              </a:rPr>
              <a:t>Лен уральский</a:t>
            </a:r>
          </a:p>
        </p:txBody>
      </p:sp>
      <p:pic>
        <p:nvPicPr>
          <p:cNvPr id="9264" name="Picture 48">
            <a:extLst>
              <a:ext uri="{FF2B5EF4-FFF2-40B4-BE49-F238E27FC236}">
                <a16:creationId xmlns:a16="http://schemas.microsoft.com/office/drawing/2014/main" id="{5225A1A3-6C7F-2647-7742-4ED420ABA0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4950" y="1809749"/>
            <a:ext cx="3933825" cy="3197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49" name="Рисунок 9248">
            <a:extLst>
              <a:ext uri="{FF2B5EF4-FFF2-40B4-BE49-F238E27FC236}">
                <a16:creationId xmlns:a16="http://schemas.microsoft.com/office/drawing/2014/main" id="{5951CC06-0A2A-9720-F9F2-CD922CF80F8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5457" y="1703755"/>
            <a:ext cx="3505793" cy="4087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16447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E9A086D-A8BE-0EDD-B82A-201FAA6548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9233DCD-11D8-CE55-1375-C6557AE3A9BB}"/>
              </a:ext>
            </a:extLst>
          </p:cNvPr>
          <p:cNvSpPr txBox="1"/>
          <p:nvPr/>
        </p:nvSpPr>
        <p:spPr>
          <a:xfrm>
            <a:off x="3014663" y="591621"/>
            <a:ext cx="6162674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6600" b="0" i="0" dirty="0" err="1">
                <a:solidFill>
                  <a:schemeClr val="accent6">
                    <a:lumMod val="50000"/>
                  </a:schemeClr>
                </a:solidFill>
                <a:effectLst/>
                <a:latin typeface="Mistral" panose="03090702030407020403" pitchFamily="66" charset="0"/>
              </a:rPr>
              <a:t>Адокса</a:t>
            </a:r>
            <a:r>
              <a:rPr lang="ru-RU" sz="6600" b="0" i="0" dirty="0">
                <a:solidFill>
                  <a:schemeClr val="accent6">
                    <a:lumMod val="50000"/>
                  </a:schemeClr>
                </a:solidFill>
                <a:effectLst/>
                <a:latin typeface="Mistral" panose="03090702030407020403" pitchFamily="66" charset="0"/>
              </a:rPr>
              <a:t> мускусная</a:t>
            </a:r>
          </a:p>
        </p:txBody>
      </p:sp>
      <p:pic>
        <p:nvPicPr>
          <p:cNvPr id="9218" name="Picture 2">
            <a:extLst>
              <a:ext uri="{FF2B5EF4-FFF2-40B4-BE49-F238E27FC236}">
                <a16:creationId xmlns:a16="http://schemas.microsoft.com/office/drawing/2014/main" id="{7E21A8B2-789A-45AB-89A4-AB3F7D92EE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1953148"/>
            <a:ext cx="4152900" cy="3223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037E1651-EF68-F643-F782-73224B64915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9852" y="1699617"/>
            <a:ext cx="3411539" cy="3977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05100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E2A966FD-ACA5-32D9-E56E-BC00310794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1BEB705-32BA-5C7D-0F59-CFC01EBD627F}"/>
              </a:ext>
            </a:extLst>
          </p:cNvPr>
          <p:cNvSpPr txBox="1"/>
          <p:nvPr/>
        </p:nvSpPr>
        <p:spPr>
          <a:xfrm>
            <a:off x="3481388" y="610671"/>
            <a:ext cx="6162674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6600" b="0" i="0" dirty="0">
                <a:solidFill>
                  <a:schemeClr val="accent6">
                    <a:lumMod val="50000"/>
                  </a:schemeClr>
                </a:solidFill>
                <a:effectLst/>
                <a:latin typeface="Mistral" panose="03090702030407020403" pitchFamily="66" charset="0"/>
              </a:rPr>
              <a:t>Льнянка уральская</a:t>
            </a:r>
          </a:p>
        </p:txBody>
      </p:sp>
      <p:pic>
        <p:nvPicPr>
          <p:cNvPr id="9266" name="Picture 50">
            <a:extLst>
              <a:ext uri="{FF2B5EF4-FFF2-40B4-BE49-F238E27FC236}">
                <a16:creationId xmlns:a16="http://schemas.microsoft.com/office/drawing/2014/main" id="{FF42F9E5-CE0E-5CDF-F012-E1FB1DF0E4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350" y="2119908"/>
            <a:ext cx="5172075" cy="2909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53" name="Рисунок 9252">
            <a:extLst>
              <a:ext uri="{FF2B5EF4-FFF2-40B4-BE49-F238E27FC236}">
                <a16:creationId xmlns:a16="http://schemas.microsoft.com/office/drawing/2014/main" id="{CDA8D6C4-A8AB-FF97-966E-8921A6F0CEE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7238" y="1847849"/>
            <a:ext cx="3681159" cy="4295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745024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7F63C0F3-5B37-2255-B483-C91B342DE2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2A31F5B-9D89-B2B2-E88D-4EE449C524FB}"/>
              </a:ext>
            </a:extLst>
          </p:cNvPr>
          <p:cNvSpPr txBox="1"/>
          <p:nvPr/>
        </p:nvSpPr>
        <p:spPr>
          <a:xfrm>
            <a:off x="2876550" y="439221"/>
            <a:ext cx="8243887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6600" b="0" i="0" dirty="0" err="1">
                <a:solidFill>
                  <a:schemeClr val="accent6">
                    <a:lumMod val="50000"/>
                  </a:schemeClr>
                </a:solidFill>
                <a:effectLst/>
                <a:latin typeface="Mistral" panose="03090702030407020403" pitchFamily="66" charset="0"/>
              </a:rPr>
              <a:t>Наголоватка</a:t>
            </a:r>
            <a:r>
              <a:rPr lang="ru-RU" sz="6600" b="0" i="0" dirty="0">
                <a:solidFill>
                  <a:schemeClr val="accent6">
                    <a:lumMod val="50000"/>
                  </a:schemeClr>
                </a:solidFill>
                <a:effectLst/>
                <a:latin typeface="Mistral" panose="03090702030407020403" pitchFamily="66" charset="0"/>
              </a:rPr>
              <a:t> меловая </a:t>
            </a:r>
          </a:p>
        </p:txBody>
      </p:sp>
      <p:pic>
        <p:nvPicPr>
          <p:cNvPr id="9268" name="Picture 52">
            <a:extLst>
              <a:ext uri="{FF2B5EF4-FFF2-40B4-BE49-F238E27FC236}">
                <a16:creationId xmlns:a16="http://schemas.microsoft.com/office/drawing/2014/main" id="{F1869B46-2767-EBE2-EAAA-4CDD447916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4037" y="1747242"/>
            <a:ext cx="3143250" cy="419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57" name="Рисунок 9256">
            <a:extLst>
              <a:ext uri="{FF2B5EF4-FFF2-40B4-BE49-F238E27FC236}">
                <a16:creationId xmlns:a16="http://schemas.microsoft.com/office/drawing/2014/main" id="{3A994D58-89AF-6F7F-34A6-F6CA641DDCA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9825" y="1747242"/>
            <a:ext cx="3852423" cy="4496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646655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F95B767C-E253-1695-3191-36AB5568E5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70" name="Picture 54">
            <a:extLst>
              <a:ext uri="{FF2B5EF4-FFF2-40B4-BE49-F238E27FC236}">
                <a16:creationId xmlns:a16="http://schemas.microsoft.com/office/drawing/2014/main" id="{DAA2A256-A0F0-2422-9C65-512F4DAB69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9834" y="1557337"/>
            <a:ext cx="4991966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EF02903-4946-B425-1E84-C9A9175C2DDC}"/>
              </a:ext>
            </a:extLst>
          </p:cNvPr>
          <p:cNvSpPr txBox="1"/>
          <p:nvPr/>
        </p:nvSpPr>
        <p:spPr>
          <a:xfrm>
            <a:off x="3057525" y="305871"/>
            <a:ext cx="8853487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6600" b="0" i="0" dirty="0">
                <a:solidFill>
                  <a:schemeClr val="accent6">
                    <a:lumMod val="50000"/>
                  </a:schemeClr>
                </a:solidFill>
                <a:effectLst/>
                <a:latin typeface="Mistral" panose="03090702030407020403" pitchFamily="66" charset="0"/>
              </a:rPr>
              <a:t>Пион тонколистный</a:t>
            </a:r>
          </a:p>
        </p:txBody>
      </p:sp>
      <p:pic>
        <p:nvPicPr>
          <p:cNvPr id="9261" name="Рисунок 9260">
            <a:extLst>
              <a:ext uri="{FF2B5EF4-FFF2-40B4-BE49-F238E27FC236}">
                <a16:creationId xmlns:a16="http://schemas.microsoft.com/office/drawing/2014/main" id="{E34D027E-A572-E2FD-4422-B4BE993B1A0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1375" y="1445929"/>
            <a:ext cx="3576198" cy="4173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14595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B9AD729C-6278-B0B1-B46F-776DE69387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8805D1D-3B87-E300-6ABB-7F1999BA5787}"/>
              </a:ext>
            </a:extLst>
          </p:cNvPr>
          <p:cNvSpPr txBox="1"/>
          <p:nvPr/>
        </p:nvSpPr>
        <p:spPr>
          <a:xfrm>
            <a:off x="3405188" y="410646"/>
            <a:ext cx="6162674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6600" b="0" i="0" dirty="0">
                <a:solidFill>
                  <a:schemeClr val="accent6">
                    <a:lumMod val="50000"/>
                  </a:schemeClr>
                </a:solidFill>
                <a:effectLst/>
                <a:latin typeface="Mistral" panose="03090702030407020403" pitchFamily="66" charset="0"/>
              </a:rPr>
              <a:t>Прострел луговой</a:t>
            </a:r>
          </a:p>
        </p:txBody>
      </p:sp>
      <p:pic>
        <p:nvPicPr>
          <p:cNvPr id="9272" name="Picture 56">
            <a:extLst>
              <a:ext uri="{FF2B5EF4-FFF2-40B4-BE49-F238E27FC236}">
                <a16:creationId xmlns:a16="http://schemas.microsoft.com/office/drawing/2014/main" id="{CA01D5D6-1704-1336-E565-5F9D05B8D4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766888"/>
            <a:ext cx="4762500" cy="3571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65" name="Рисунок 9264">
            <a:extLst>
              <a:ext uri="{FF2B5EF4-FFF2-40B4-BE49-F238E27FC236}">
                <a16:creationId xmlns:a16="http://schemas.microsoft.com/office/drawing/2014/main" id="{680231FF-679F-5D9F-3B56-E900D9C594A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6100" y="1518642"/>
            <a:ext cx="3709548" cy="4329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718587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FE41D3C8-7213-512B-E644-F0EEF7CCC8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3B1CCB2-AC00-A2BC-D504-F3FD0904E274}"/>
              </a:ext>
            </a:extLst>
          </p:cNvPr>
          <p:cNvSpPr txBox="1"/>
          <p:nvPr/>
        </p:nvSpPr>
        <p:spPr>
          <a:xfrm>
            <a:off x="2962275" y="582096"/>
            <a:ext cx="8853487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6600" b="0" i="0" dirty="0">
                <a:solidFill>
                  <a:schemeClr val="accent6">
                    <a:lumMod val="50000"/>
                  </a:schemeClr>
                </a:solidFill>
                <a:effectLst/>
                <a:latin typeface="Mistral" panose="03090702030407020403" pitchFamily="66" charset="0"/>
              </a:rPr>
              <a:t>Прострел раскрытый</a:t>
            </a: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F28ADEF5-0593-486F-DFCB-D65F247E57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6350" y="2110263"/>
            <a:ext cx="4448470" cy="2966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BCE728B-405D-CC68-44E3-AB6CF66CC70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6100" y="1798432"/>
            <a:ext cx="3633722" cy="4240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103487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E6180154-F3D6-5CDA-ADA0-7E9C137D2F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5780656-E09A-CAAF-0706-5BAAE859ACA3}"/>
              </a:ext>
            </a:extLst>
          </p:cNvPr>
          <p:cNvSpPr txBox="1"/>
          <p:nvPr/>
        </p:nvSpPr>
        <p:spPr>
          <a:xfrm>
            <a:off x="3814763" y="591621"/>
            <a:ext cx="6162674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6600" b="0" i="0" dirty="0">
                <a:solidFill>
                  <a:schemeClr val="accent6">
                    <a:lumMod val="50000"/>
                  </a:schemeClr>
                </a:solidFill>
                <a:effectLst/>
                <a:latin typeface="Mistral" panose="03090702030407020403" pitchFamily="66" charset="0"/>
              </a:rPr>
              <a:t>Рябчик русский</a:t>
            </a:r>
          </a:p>
        </p:txBody>
      </p:sp>
      <p:pic>
        <p:nvPicPr>
          <p:cNvPr id="34820" name="Picture 4">
            <a:extLst>
              <a:ext uri="{FF2B5EF4-FFF2-40B4-BE49-F238E27FC236}">
                <a16:creationId xmlns:a16="http://schemas.microsoft.com/office/drawing/2014/main" id="{6F01FC27-5517-BD1D-38FB-199F4F0801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00" y="1920800"/>
            <a:ext cx="4826000" cy="3584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08CFBC8-A3A2-FAB4-5E61-868D2E05FC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6100" y="1808679"/>
            <a:ext cx="3819431" cy="445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486489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>
            <a:extLst>
              <a:ext uri="{FF2B5EF4-FFF2-40B4-BE49-F238E27FC236}">
                <a16:creationId xmlns:a16="http://schemas.microsoft.com/office/drawing/2014/main" id="{E18C9352-E35E-F4A1-A319-E20AA940C1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C23BC2E-1D4C-ED88-109D-23E9F314FA66}"/>
              </a:ext>
            </a:extLst>
          </p:cNvPr>
          <p:cNvSpPr txBox="1"/>
          <p:nvPr/>
        </p:nvSpPr>
        <p:spPr>
          <a:xfrm>
            <a:off x="3519488" y="429696"/>
            <a:ext cx="6162674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6600" b="0" i="0" dirty="0">
                <a:solidFill>
                  <a:schemeClr val="accent6">
                    <a:lumMod val="50000"/>
                  </a:schemeClr>
                </a:solidFill>
                <a:effectLst/>
                <a:latin typeface="Mistral" panose="03090702030407020403" pitchFamily="66" charset="0"/>
              </a:rPr>
              <a:t>Тайник овальный</a:t>
            </a:r>
          </a:p>
        </p:txBody>
      </p:sp>
      <p:pic>
        <p:nvPicPr>
          <p:cNvPr id="37890" name="Picture 2">
            <a:extLst>
              <a:ext uri="{FF2B5EF4-FFF2-40B4-BE49-F238E27FC236}">
                <a16:creationId xmlns:a16="http://schemas.microsoft.com/office/drawing/2014/main" id="{14D788D8-25BA-3C84-9F0F-CDE00D25B2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6199" y="1895476"/>
            <a:ext cx="4559299" cy="3419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9204470A-3486-D02E-FAD1-F4D1DA67FFD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1537692"/>
            <a:ext cx="3771900" cy="439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565803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75F66EB6-A600-DEE6-36D7-B85570CD02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D989A4E-DEC2-2D57-C070-4B11DCB99215}"/>
              </a:ext>
            </a:extLst>
          </p:cNvPr>
          <p:cNvSpPr txBox="1"/>
          <p:nvPr/>
        </p:nvSpPr>
        <p:spPr>
          <a:xfrm>
            <a:off x="3424238" y="425889"/>
            <a:ext cx="6162674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6600" b="0" i="0" dirty="0">
                <a:solidFill>
                  <a:schemeClr val="accent6">
                    <a:lumMod val="50000"/>
                  </a:schemeClr>
                </a:solidFill>
                <a:effectLst/>
                <a:latin typeface="Mistral" panose="03090702030407020403" pitchFamily="66" charset="0"/>
              </a:rPr>
              <a:t>Тюльпан Шренка</a:t>
            </a:r>
          </a:p>
        </p:txBody>
      </p:sp>
      <p:pic>
        <p:nvPicPr>
          <p:cNvPr id="37892" name="Picture 4">
            <a:extLst>
              <a:ext uri="{FF2B5EF4-FFF2-40B4-BE49-F238E27FC236}">
                <a16:creationId xmlns:a16="http://schemas.microsoft.com/office/drawing/2014/main" id="{08A27895-2BC0-4C06-BFBA-89124E3632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5431" y="1959773"/>
            <a:ext cx="4329113" cy="2938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DCB5FCA-0067-3062-0B56-8C0900F1BB8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3081" y="1457443"/>
            <a:ext cx="3501044" cy="4086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585545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84B66D19-5059-4190-F8C0-753DE84B38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A86FD26-96E4-B0F3-B979-767137D5904B}"/>
              </a:ext>
            </a:extLst>
          </p:cNvPr>
          <p:cNvSpPr txBox="1"/>
          <p:nvPr/>
        </p:nvSpPr>
        <p:spPr>
          <a:xfrm>
            <a:off x="2586038" y="448746"/>
            <a:ext cx="7396162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6600" b="0" i="0" dirty="0" err="1">
                <a:solidFill>
                  <a:schemeClr val="accent6">
                    <a:lumMod val="50000"/>
                  </a:schemeClr>
                </a:solidFill>
                <a:effectLst/>
                <a:latin typeface="Mistral" panose="03090702030407020403" pitchFamily="66" charset="0"/>
              </a:rPr>
              <a:t>Шаровница</a:t>
            </a:r>
            <a:r>
              <a:rPr lang="ru-RU" sz="6600" b="0" i="0" dirty="0">
                <a:solidFill>
                  <a:schemeClr val="accent6">
                    <a:lumMod val="50000"/>
                  </a:schemeClr>
                </a:solidFill>
                <a:effectLst/>
                <a:latin typeface="Mistral" panose="03090702030407020403" pitchFamily="66" charset="0"/>
              </a:rPr>
              <a:t> крапчатая</a:t>
            </a:r>
          </a:p>
        </p:txBody>
      </p:sp>
      <p:pic>
        <p:nvPicPr>
          <p:cNvPr id="5" name="Picture 6">
            <a:extLst>
              <a:ext uri="{FF2B5EF4-FFF2-40B4-BE49-F238E27FC236}">
                <a16:creationId xmlns:a16="http://schemas.microsoft.com/office/drawing/2014/main" id="{FBAA264C-5C93-D4BD-B836-A2E72F7A3C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0700" y="2005488"/>
            <a:ext cx="3922713" cy="3347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CB8BBF4-0BBE-7764-1868-178F4C557E9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8078" y="1588275"/>
            <a:ext cx="3584122" cy="4181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888167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>
            <a:extLst>
              <a:ext uri="{FF2B5EF4-FFF2-40B4-BE49-F238E27FC236}">
                <a16:creationId xmlns:a16="http://schemas.microsoft.com/office/drawing/2014/main" id="{D69D1389-DA83-A5EE-6AE8-8A8912390A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EEF6B32-2172-4489-336E-E6ABF307BC72}"/>
              </a:ext>
            </a:extLst>
          </p:cNvPr>
          <p:cNvSpPr txBox="1"/>
          <p:nvPr/>
        </p:nvSpPr>
        <p:spPr>
          <a:xfrm>
            <a:off x="2362200" y="620196"/>
            <a:ext cx="7662862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6600" b="0" i="0" dirty="0">
                <a:solidFill>
                  <a:schemeClr val="accent6">
                    <a:lumMod val="50000"/>
                  </a:schemeClr>
                </a:solidFill>
                <a:effectLst/>
                <a:latin typeface="Mistral" panose="03090702030407020403" pitchFamily="66" charset="0"/>
              </a:rPr>
              <a:t>Ятрышник шлемоносный</a:t>
            </a:r>
          </a:p>
        </p:txBody>
      </p:sp>
      <p:pic>
        <p:nvPicPr>
          <p:cNvPr id="40962" name="Picture 2">
            <a:extLst>
              <a:ext uri="{FF2B5EF4-FFF2-40B4-BE49-F238E27FC236}">
                <a16:creationId xmlns:a16="http://schemas.microsoft.com/office/drawing/2014/main" id="{8D6D71FA-2E79-3C67-ED15-ACC9FC8474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4999" y="2079428"/>
            <a:ext cx="4067175" cy="3050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F7192CDF-A04D-530F-D99D-D6E0F053F32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9369" y="1876425"/>
            <a:ext cx="3597167" cy="4193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79463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1E5158D7-9054-0171-BADF-7D46981DDA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14C6884-DD92-5C83-F909-142DECE0B417}"/>
              </a:ext>
            </a:extLst>
          </p:cNvPr>
          <p:cNvSpPr txBox="1"/>
          <p:nvPr/>
        </p:nvSpPr>
        <p:spPr>
          <a:xfrm>
            <a:off x="3376613" y="858321"/>
            <a:ext cx="6162674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6600" b="0" i="0" dirty="0">
                <a:solidFill>
                  <a:schemeClr val="accent6">
                    <a:lumMod val="50000"/>
                  </a:schemeClr>
                </a:solidFill>
                <a:effectLst/>
                <a:latin typeface="Mistral" panose="03090702030407020403" pitchFamily="66" charset="0"/>
              </a:rPr>
              <a:t>Адонис весенний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BEABCD2-C964-9FBC-A5BC-FCB3BDF7EF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1204" y="2095500"/>
            <a:ext cx="3989184" cy="2990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4AB51FA-1708-160A-CDAF-2573499829C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1815282"/>
            <a:ext cx="3042798" cy="3551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453811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1327D2F1-6D67-BDE4-B5FA-EEEECB7046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1357BD1-EC0C-90B7-C557-C426B906DECF}"/>
              </a:ext>
            </a:extLst>
          </p:cNvPr>
          <p:cNvSpPr txBox="1"/>
          <p:nvPr/>
        </p:nvSpPr>
        <p:spPr>
          <a:xfrm>
            <a:off x="2264569" y="324921"/>
            <a:ext cx="7662862" cy="44319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ru-RU" sz="6600" b="0" i="0" dirty="0">
              <a:solidFill>
                <a:schemeClr val="accent6">
                  <a:lumMod val="50000"/>
                </a:schemeClr>
              </a:solidFill>
              <a:effectLst/>
              <a:latin typeface="Mistral" panose="03090702030407020403" pitchFamily="66" charset="0"/>
            </a:endParaRPr>
          </a:p>
          <a:p>
            <a:pPr algn="ctr"/>
            <a:r>
              <a:rPr lang="ru-RU" sz="5400" dirty="0">
                <a:solidFill>
                  <a:schemeClr val="accent6">
                    <a:lumMod val="50000"/>
                  </a:schemeClr>
                </a:solidFill>
                <a:latin typeface="Mistral" panose="03090702030407020403" pitchFamily="66" charset="0"/>
              </a:rPr>
              <a:t>ЦЕНИТЕ, ЛЮБИТЕ И БЕРЕГИТЕ ПРИРОДУ!</a:t>
            </a:r>
          </a:p>
          <a:p>
            <a:pPr algn="ctr"/>
            <a:endParaRPr lang="ru-RU" sz="5400" dirty="0">
              <a:solidFill>
                <a:schemeClr val="accent6">
                  <a:lumMod val="50000"/>
                </a:schemeClr>
              </a:solidFill>
              <a:latin typeface="Mistral" panose="03090702030407020403" pitchFamily="66" charset="0"/>
            </a:endParaRPr>
          </a:p>
          <a:p>
            <a:pPr algn="ctr"/>
            <a:r>
              <a:rPr lang="ru-RU" sz="5400" b="0" i="0" dirty="0">
                <a:solidFill>
                  <a:schemeClr val="accent6">
                    <a:lumMod val="50000"/>
                  </a:schemeClr>
                </a:solidFill>
                <a:effectLst/>
                <a:latin typeface="Mistral" panose="03090702030407020403" pitchFamily="66" charset="0"/>
              </a:rPr>
              <a:t>БЛАГОДАРЮ ЗА </a:t>
            </a:r>
            <a:r>
              <a:rPr lang="ru-RU" sz="5400" dirty="0">
                <a:solidFill>
                  <a:schemeClr val="accent6">
                    <a:lumMod val="50000"/>
                  </a:schemeClr>
                </a:solidFill>
                <a:latin typeface="Mistral" panose="03090702030407020403" pitchFamily="66" charset="0"/>
              </a:rPr>
              <a:t>ВНИМАНИЕ!</a:t>
            </a:r>
            <a:endParaRPr lang="ru-RU" sz="5400" b="0" i="0" dirty="0">
              <a:solidFill>
                <a:schemeClr val="accent6">
                  <a:lumMod val="50000"/>
                </a:schemeClr>
              </a:solidFill>
              <a:effectLst/>
              <a:latin typeface="Mistral" panose="03090702030407020403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16219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A10628FE-9639-E080-4706-DD1B969ABE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F23A066-61FD-44D6-E88A-58599008B0FE}"/>
              </a:ext>
            </a:extLst>
          </p:cNvPr>
          <p:cNvSpPr txBox="1"/>
          <p:nvPr/>
        </p:nvSpPr>
        <p:spPr>
          <a:xfrm>
            <a:off x="3462338" y="463781"/>
            <a:ext cx="6162674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6600" b="0" i="0" dirty="0">
                <a:solidFill>
                  <a:schemeClr val="accent6">
                    <a:lumMod val="50000"/>
                  </a:schemeClr>
                </a:solidFill>
                <a:effectLst/>
                <a:latin typeface="Mistral" panose="03090702030407020403" pitchFamily="66" charset="0"/>
              </a:rPr>
              <a:t>Астра альпийская</a:t>
            </a:r>
          </a:p>
        </p:txBody>
      </p:sp>
      <p:pic>
        <p:nvPicPr>
          <p:cNvPr id="9222" name="Picture 6">
            <a:extLst>
              <a:ext uri="{FF2B5EF4-FFF2-40B4-BE49-F238E27FC236}">
                <a16:creationId xmlns:a16="http://schemas.microsoft.com/office/drawing/2014/main" id="{D2568D2B-9F34-C412-702B-D96B1686D6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4475" y="1905594"/>
            <a:ext cx="4581525" cy="3428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E23BF2B-F312-D6A7-1172-1646F4EFA79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3249" y="1721020"/>
            <a:ext cx="3324226" cy="3879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39504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879AB3C5-9E04-B3A9-D6D3-314353131B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FD84DC2-CD2D-19DE-2685-327DCFA36641}"/>
              </a:ext>
            </a:extLst>
          </p:cNvPr>
          <p:cNvSpPr txBox="1"/>
          <p:nvPr/>
        </p:nvSpPr>
        <p:spPr>
          <a:xfrm>
            <a:off x="2352675" y="410709"/>
            <a:ext cx="8710612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6600" b="0" i="0" dirty="0">
                <a:solidFill>
                  <a:schemeClr val="accent6">
                    <a:lumMod val="50000"/>
                  </a:schemeClr>
                </a:solidFill>
                <a:effectLst/>
                <a:latin typeface="Mistral" panose="03090702030407020403" pitchFamily="66" charset="0"/>
              </a:rPr>
              <a:t>Астрагал </a:t>
            </a:r>
            <a:r>
              <a:rPr lang="ru-RU" sz="6600" b="0" i="0" dirty="0" err="1">
                <a:solidFill>
                  <a:schemeClr val="accent6">
                    <a:lumMod val="50000"/>
                  </a:schemeClr>
                </a:solidFill>
                <a:effectLst/>
                <a:latin typeface="Mistral" panose="03090702030407020403" pitchFamily="66" charset="0"/>
              </a:rPr>
              <a:t>вздутоплодный</a:t>
            </a:r>
            <a:endParaRPr lang="ru-RU" sz="6600" b="0" i="0" dirty="0">
              <a:solidFill>
                <a:schemeClr val="accent6">
                  <a:lumMod val="50000"/>
                </a:schemeClr>
              </a:solidFill>
              <a:effectLst/>
              <a:latin typeface="Mistral" panose="03090702030407020403" pitchFamily="66" charset="0"/>
            </a:endParaRPr>
          </a:p>
        </p:txBody>
      </p:sp>
      <p:pic>
        <p:nvPicPr>
          <p:cNvPr id="9224" name="Picture 8">
            <a:extLst>
              <a:ext uri="{FF2B5EF4-FFF2-40B4-BE49-F238E27FC236}">
                <a16:creationId xmlns:a16="http://schemas.microsoft.com/office/drawing/2014/main" id="{549A282B-7C5E-6FA2-9AAD-1AFE21A2CD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9275" y="1955800"/>
            <a:ext cx="2847974" cy="3797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656239E-62F6-E5BD-C6A6-B09D9401B14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929414"/>
            <a:ext cx="3333750" cy="3890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43304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C336A8B5-3D4C-67AE-A092-B7A41F44D3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43B0F36-407A-4DC5-3157-9715C1A94517}"/>
              </a:ext>
            </a:extLst>
          </p:cNvPr>
          <p:cNvSpPr txBox="1"/>
          <p:nvPr/>
        </p:nvSpPr>
        <p:spPr>
          <a:xfrm>
            <a:off x="3709988" y="477321"/>
            <a:ext cx="6162674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6600" b="0" i="0" dirty="0">
                <a:solidFill>
                  <a:schemeClr val="accent6">
                    <a:lumMod val="50000"/>
                  </a:schemeClr>
                </a:solidFill>
                <a:effectLst/>
                <a:latin typeface="Mistral" panose="03090702030407020403" pitchFamily="66" charset="0"/>
              </a:rPr>
              <a:t>Астрагал лисий</a:t>
            </a:r>
          </a:p>
        </p:txBody>
      </p:sp>
      <p:pic>
        <p:nvPicPr>
          <p:cNvPr id="5" name="Picture 10">
            <a:extLst>
              <a:ext uri="{FF2B5EF4-FFF2-40B4-BE49-F238E27FC236}">
                <a16:creationId xmlns:a16="http://schemas.microsoft.com/office/drawing/2014/main" id="{8277B4F7-35D6-9954-7A6F-E7B8CA0E90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972" y="1800225"/>
            <a:ext cx="5470753" cy="3581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3675377D-DD60-9329-301A-A75A7500DD4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0875" y="1685926"/>
            <a:ext cx="3521087" cy="4105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39267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66A685D2-07CB-D082-8C50-6C382F8037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0F40B8E-8705-6061-E9B6-62207B0EBEDC}"/>
              </a:ext>
            </a:extLst>
          </p:cNvPr>
          <p:cNvSpPr txBox="1"/>
          <p:nvPr/>
        </p:nvSpPr>
        <p:spPr>
          <a:xfrm>
            <a:off x="2581275" y="458271"/>
            <a:ext cx="8796337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6600" b="0" i="0" dirty="0">
                <a:solidFill>
                  <a:schemeClr val="accent6">
                    <a:lumMod val="50000"/>
                  </a:schemeClr>
                </a:solidFill>
                <a:effectLst/>
                <a:latin typeface="Mistral" panose="03090702030407020403" pitchFamily="66" charset="0"/>
              </a:rPr>
              <a:t>Астрагал </a:t>
            </a:r>
            <a:r>
              <a:rPr lang="ru-RU" sz="6600" b="0" i="0" dirty="0" err="1">
                <a:solidFill>
                  <a:schemeClr val="accent6">
                    <a:lumMod val="50000"/>
                  </a:schemeClr>
                </a:solidFill>
                <a:effectLst/>
                <a:latin typeface="Mistral" panose="03090702030407020403" pitchFamily="66" charset="0"/>
              </a:rPr>
              <a:t>рогоплодный</a:t>
            </a:r>
            <a:endParaRPr lang="ru-RU" sz="6600" b="0" i="0" dirty="0">
              <a:solidFill>
                <a:schemeClr val="accent6">
                  <a:lumMod val="50000"/>
                </a:schemeClr>
              </a:solidFill>
              <a:effectLst/>
              <a:latin typeface="Mistral" panose="03090702030407020403" pitchFamily="66" charset="0"/>
            </a:endParaRPr>
          </a:p>
        </p:txBody>
      </p:sp>
      <p:pic>
        <p:nvPicPr>
          <p:cNvPr id="5" name="Picture 12">
            <a:extLst>
              <a:ext uri="{FF2B5EF4-FFF2-40B4-BE49-F238E27FC236}">
                <a16:creationId xmlns:a16="http://schemas.microsoft.com/office/drawing/2014/main" id="{5BFB29B4-8CD8-9CCA-E492-33DCE8C98D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975" y="1809750"/>
            <a:ext cx="4533900" cy="323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9562501-D221-7A0C-BCC0-E847452573E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0660" y="1596522"/>
            <a:ext cx="3615340" cy="4218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31266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D04C9519-9FBE-FEED-8841-F424F0AAA9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A0B89D1-076F-F037-BD19-F712C2713984}"/>
              </a:ext>
            </a:extLst>
          </p:cNvPr>
          <p:cNvSpPr txBox="1"/>
          <p:nvPr/>
        </p:nvSpPr>
        <p:spPr>
          <a:xfrm>
            <a:off x="3367088" y="496371"/>
            <a:ext cx="6162674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6600" b="0" i="0" dirty="0">
                <a:solidFill>
                  <a:schemeClr val="accent6">
                    <a:lumMod val="50000"/>
                  </a:schemeClr>
                </a:solidFill>
                <a:effectLst/>
                <a:latin typeface="Mistral" panose="03090702030407020403" pitchFamily="66" charset="0"/>
              </a:rPr>
              <a:t>Белозор болотный</a:t>
            </a:r>
          </a:p>
        </p:txBody>
      </p:sp>
      <p:pic>
        <p:nvPicPr>
          <p:cNvPr id="7" name="Picture 14">
            <a:extLst>
              <a:ext uri="{FF2B5EF4-FFF2-40B4-BE49-F238E27FC236}">
                <a16:creationId xmlns:a16="http://schemas.microsoft.com/office/drawing/2014/main" id="{B7EDBFAA-1DDC-02CD-D690-597E627EC0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581" y="1872219"/>
            <a:ext cx="4545013" cy="3642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E9CD1B80-6B5F-F4E1-7280-6BCC9D1CF0E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6727" y="1695450"/>
            <a:ext cx="3692648" cy="430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325936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116</Words>
  <Application>Microsoft Office PowerPoint</Application>
  <PresentationFormat>Широкоэкранный</PresentationFormat>
  <Paragraphs>49</Paragraphs>
  <Slides>40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40</vt:i4>
      </vt:variant>
    </vt:vector>
  </HeadingPairs>
  <TitlesOfParts>
    <vt:vector size="45" baseType="lpstr">
      <vt:lpstr>Arial</vt:lpstr>
      <vt:lpstr>Calibri</vt:lpstr>
      <vt:lpstr>Calibri Light</vt:lpstr>
      <vt:lpstr>Mistral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4</cp:revision>
  <dcterms:created xsi:type="dcterms:W3CDTF">2024-01-09T18:40:46Z</dcterms:created>
  <dcterms:modified xsi:type="dcterms:W3CDTF">2024-01-09T20:34:11Z</dcterms:modified>
</cp:coreProperties>
</file>