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9" r:id="rId3"/>
    <p:sldId id="262" r:id="rId4"/>
    <p:sldId id="256" r:id="rId5"/>
    <p:sldId id="278" r:id="rId6"/>
    <p:sldId id="260" r:id="rId7"/>
    <p:sldId id="266" r:id="rId8"/>
    <p:sldId id="261" r:id="rId9"/>
    <p:sldId id="257" r:id="rId10"/>
    <p:sldId id="273" r:id="rId11"/>
    <p:sldId id="270" r:id="rId12"/>
    <p:sldId id="279" r:id="rId13"/>
    <p:sldId id="280" r:id="rId14"/>
    <p:sldId id="282" r:id="rId15"/>
    <p:sldId id="281" r:id="rId16"/>
    <p:sldId id="290" r:id="rId17"/>
    <p:sldId id="264" r:id="rId18"/>
    <p:sldId id="283" r:id="rId19"/>
    <p:sldId id="285" r:id="rId20"/>
    <p:sldId id="286" r:id="rId21"/>
    <p:sldId id="287" r:id="rId22"/>
    <p:sldId id="288" r:id="rId23"/>
    <p:sldId id="289" r:id="rId24"/>
    <p:sldId id="267" r:id="rId25"/>
    <p:sldId id="291" r:id="rId26"/>
    <p:sldId id="292" r:id="rId27"/>
    <p:sldId id="293" r:id="rId28"/>
    <p:sldId id="295" r:id="rId29"/>
    <p:sldId id="294" r:id="rId30"/>
    <p:sldId id="296" r:id="rId3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не рассказывают о своей работе</c:v>
                </c:pt>
                <c:pt idx="1">
                  <c:v>рассказывают односложно "водитель", "пожарный"</c:v>
                </c:pt>
                <c:pt idx="2">
                  <c:v>брали с собой на работу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</c:v>
                </c:pt>
                <c:pt idx="1">
                  <c:v>0.15000000000000002</c:v>
                </c:pt>
                <c:pt idx="2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E9-4E26-AD9E-645246AA0B29}"/>
            </c:ext>
          </c:extLst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131227766927706"/>
          <c:y val="1.9364639427799958E-2"/>
          <c:w val="0.38066553584608326"/>
          <c:h val="0.9806353605721998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20"/>
      <c:rotY val="21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31%</a:t>
                    </a:r>
                  </a:p>
                </c:rich>
              </c:tx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C58-4B88-B9A1-F3D3126367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rgbClr val="0000CC"/>
                    </a:solidFill>
                  </a:defRPr>
                </a:pPr>
                <a:endParaRPr lang="ru-RU"/>
              </a:p>
            </c:txPr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работает на работе</c:v>
                </c:pt>
                <c:pt idx="1">
                  <c:v>ходит, чтобы зарабатывать денежки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0.31000000000000005</c:v>
                </c:pt>
                <c:pt idx="1">
                  <c:v>0.28000000000000008</c:v>
                </c:pt>
                <c:pt idx="2">
                  <c:v>0.41000000000000003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9C-4CAB-A3D0-47728874809F}"/>
            </c:ext>
          </c:extLst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Percent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работает на работе</c:v>
                </c:pt>
                <c:pt idx="1">
                  <c:v>ходит, чтобы зарабатывать денежки</c:v>
                </c:pt>
                <c:pt idx="2">
                  <c:v>не знаю</c:v>
                </c:pt>
              </c:strCache>
            </c:strRef>
          </c:cat>
          <c:val>
            <c:numRef>
              <c:f>Лист1!$D$2:$D$5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A9C-4CAB-A3D0-47728874809F}"/>
            </c:ext>
          </c:extLst>
        </c:ser>
        <c:dLbls>
          <c:showPercent val="1"/>
        </c:dLbls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Лист1!$C$1</c15:sqref>
                        </c15:formulaRef>
                      </c:ext>
                    </c:extLst>
                    <c:strCache>
                      <c:ptCount val="1"/>
                      <c:pt idx="0">
                        <c:v>Столбец1</c:v>
                      </c:pt>
                    </c:strCache>
                  </c:strRef>
                </c:tx>
                <c:explosion val="25"/>
                <c:dLbls>
                  <c:spPr>
                    <a:noFill/>
                    <a:ln>
                      <a:noFill/>
                    </a:ln>
                    <a:effectLst/>
                  </c:spPr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0"/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Лист1!$A$2:$A$5</c15:sqref>
                        </c15:formulaRef>
                      </c:ext>
                    </c:extLst>
                    <c:strCache>
                      <c:ptCount val="3"/>
                      <c:pt idx="0">
                        <c:v>работает на работе</c:v>
                      </c:pt>
                      <c:pt idx="1">
                        <c:v>ходит, чтобы зарабатывать денежки</c:v>
                      </c:pt>
                      <c:pt idx="2">
                        <c:v>не знаю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Лист1!$C$2:$C$5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0A9C-4CAB-A3D0-47728874809F}"/>
                  </c:ext>
                </c:extLst>
              </c15:ser>
            </c15:filteredPieSeries>
          </c:ext>
        </c:extLst>
      </c:pie3DChart>
    </c:plotArea>
    <c:legend>
      <c:legendPos val="t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tx>
        <c:rich>
          <a:bodyPr/>
          <a:lstStyle/>
          <a:p>
            <a:pPr>
              <a:defRPr/>
            </a:pPr>
            <a:r>
              <a:rPr lang="ru-RU" dirty="0"/>
              <a:t>Дети с удовольствием рассказывают о профессиях своих родителей</a:t>
            </a:r>
          </a:p>
        </c:rich>
      </c:tx>
    </c:title>
    <c:view3D>
      <c:perspective val="30"/>
    </c:view3D>
    <c:plotArea>
      <c:layout>
        <c:manualLayout>
          <c:layoutTarget val="inner"/>
          <c:xMode val="edge"/>
          <c:yMode val="edge"/>
          <c:x val="2.3166481600142137E-2"/>
          <c:y val="0"/>
          <c:w val="0.96527448881176658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с удовольствием употребляют овощи</c:v>
                </c:pt>
              </c:strCache>
            </c:strRef>
          </c:tx>
          <c:explosion val="28"/>
          <c:cat>
            <c:strRef>
              <c:f>Лист1!$A$2:$A$3</c:f>
              <c:strCache>
                <c:ptCount val="2"/>
                <c:pt idx="0">
                  <c:v>начало проекта</c:v>
                </c:pt>
                <c:pt idx="1">
                  <c:v>окончание проекта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C9-4D49-8742-B24D52F94793}"/>
            </c:ext>
          </c:extLst>
        </c:ser>
        <c:dLbls/>
      </c:pie3DChart>
    </c:plotArea>
    <c:legend>
      <c:legendPos val="r"/>
      <c:layout>
        <c:manualLayout>
          <c:xMode val="edge"/>
          <c:yMode val="edge"/>
          <c:x val="0.20442268048089643"/>
          <c:y val="0.73333622134854004"/>
          <c:w val="0.76505625680717415"/>
          <c:h val="0.14351518560180013"/>
        </c:manualLayout>
      </c:layout>
      <c:txPr>
        <a:bodyPr/>
        <a:lstStyle/>
        <a:p>
          <a:pPr>
            <a:defRPr sz="2000">
              <a:solidFill>
                <a:schemeClr val="accent2"/>
              </a:solidFill>
            </a:defRPr>
          </a:pPr>
          <a:endParaRPr lang="ru-RU"/>
        </a:p>
      </c:txPr>
    </c:legend>
    <c:plotVisOnly val="1"/>
    <c:dispBlanksAs val="zero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F5C038-2E88-4264-AC45-5B3D68B9F21E}" type="doc">
      <dgm:prSet loTypeId="urn:microsoft.com/office/officeart/2005/8/layout/lProcess3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3CCB109-B8EF-4D6E-B4BF-EC198119D91A}">
      <dgm:prSet phldrT="[Текст]" custT="1"/>
      <dgm:spPr/>
      <dgm:t>
        <a:bodyPr/>
        <a:lstStyle/>
        <a:p>
          <a:r>
            <a:rPr lang="ru-RU" sz="4000" dirty="0">
              <a:latin typeface="Times New Roman" pitchFamily="18" charset="0"/>
              <a:cs typeface="Times New Roman" pitchFamily="18" charset="0"/>
            </a:rPr>
            <a:t>ИКТ</a:t>
          </a:r>
        </a:p>
      </dgm:t>
    </dgm:pt>
    <dgm:pt modelId="{043FF8FD-8610-49E2-A823-1A87643C0B44}" type="parTrans" cxnId="{D4914000-5832-4283-A4B2-9F93F2681BC0}">
      <dgm:prSet/>
      <dgm:spPr/>
      <dgm:t>
        <a:bodyPr/>
        <a:lstStyle/>
        <a:p>
          <a:endParaRPr lang="ru-RU"/>
        </a:p>
      </dgm:t>
    </dgm:pt>
    <dgm:pt modelId="{E41260BB-6BDA-4CEC-ACEC-1AE8142473C8}" type="sibTrans" cxnId="{D4914000-5832-4283-A4B2-9F93F2681BC0}">
      <dgm:prSet/>
      <dgm:spPr/>
      <dgm:t>
        <a:bodyPr/>
        <a:lstStyle/>
        <a:p>
          <a:endParaRPr lang="ru-RU"/>
        </a:p>
      </dgm:t>
    </dgm:pt>
    <dgm:pt modelId="{403DE0BA-BA79-4FCF-A64A-817D480A7658}">
      <dgm:prSet phldrT="[Текст]" custT="1"/>
      <dgm:spPr/>
      <dgm:t>
        <a:bodyPr/>
        <a:lstStyle/>
        <a:p>
          <a:endParaRPr lang="ru-RU" sz="1400" dirty="0">
            <a:latin typeface="Times New Roman" pitchFamily="18" charset="0"/>
            <a:cs typeface="Times New Roman" pitchFamily="18" charset="0"/>
          </a:endParaRPr>
        </a:p>
        <a:p>
          <a:r>
            <a:rPr lang="ru-RU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- виртуальные мастер-классы и экскурсии</a:t>
          </a:r>
        </a:p>
        <a:p>
          <a:r>
            <a:rPr lang="ru-RU" sz="14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- онлайн общение со специалистами </a:t>
          </a:r>
        </a:p>
        <a:p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5C738E4-BC33-4C46-9B44-004F0CDBA7EF}" type="parTrans" cxnId="{521B1D76-13BB-4451-B18B-17D4A7AD6A30}">
      <dgm:prSet/>
      <dgm:spPr/>
      <dgm:t>
        <a:bodyPr/>
        <a:lstStyle/>
        <a:p>
          <a:endParaRPr lang="ru-RU"/>
        </a:p>
      </dgm:t>
    </dgm:pt>
    <dgm:pt modelId="{F3EAE0E3-C83B-4FDA-A738-E3F8C8673A60}" type="sibTrans" cxnId="{521B1D76-13BB-4451-B18B-17D4A7AD6A30}">
      <dgm:prSet/>
      <dgm:spPr/>
      <dgm:t>
        <a:bodyPr/>
        <a:lstStyle/>
        <a:p>
          <a:endParaRPr lang="ru-RU"/>
        </a:p>
      </dgm:t>
    </dgm:pt>
    <dgm:pt modelId="{8A878D2D-9426-40F5-96B7-87C3C512F42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err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мульттерапия</a:t>
          </a:r>
          <a:endParaRPr lang="ru-RU" sz="1600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  <a:p>
          <a:pPr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5C2A5F80-0EFD-4B95-8A3F-CBBAB35FBCFA}" type="parTrans" cxnId="{310CD1FA-26DA-4155-8B63-9A872011873D}">
      <dgm:prSet/>
      <dgm:spPr/>
      <dgm:t>
        <a:bodyPr/>
        <a:lstStyle/>
        <a:p>
          <a:endParaRPr lang="ru-RU"/>
        </a:p>
      </dgm:t>
    </dgm:pt>
    <dgm:pt modelId="{569025AA-B09D-4F96-AF42-04FBF059083F}" type="sibTrans" cxnId="{310CD1FA-26DA-4155-8B63-9A872011873D}">
      <dgm:prSet/>
      <dgm:spPr/>
      <dgm:t>
        <a:bodyPr/>
        <a:lstStyle/>
        <a:p>
          <a:endParaRPr lang="ru-RU"/>
        </a:p>
      </dgm:t>
    </dgm:pt>
    <dgm:pt modelId="{D38A5F53-C9D2-42BE-8EB6-4476EFAA6317}">
      <dgm:prSet phldrT="[Текст]" custT="1"/>
      <dgm:spPr/>
      <dgm:t>
        <a:bodyPr/>
        <a:lstStyle/>
        <a:p>
          <a:r>
            <a:rPr lang="ru-RU" sz="2000" b="1" dirty="0">
              <a:latin typeface="Times New Roman" pitchFamily="18" charset="0"/>
              <a:cs typeface="Times New Roman" pitchFamily="18" charset="0"/>
            </a:rPr>
            <a:t>Игровые технологии</a:t>
          </a:r>
        </a:p>
      </dgm:t>
    </dgm:pt>
    <dgm:pt modelId="{C72C2AEF-A1DD-4FCE-9C13-5FB26E3CEB25}" type="parTrans" cxnId="{9508524F-7085-43C2-BC9C-4FE3B7197949}">
      <dgm:prSet/>
      <dgm:spPr/>
      <dgm:t>
        <a:bodyPr/>
        <a:lstStyle/>
        <a:p>
          <a:endParaRPr lang="ru-RU"/>
        </a:p>
      </dgm:t>
    </dgm:pt>
    <dgm:pt modelId="{95FA666A-CADA-40AA-BBB8-FA14BB02AD78}" type="sibTrans" cxnId="{9508524F-7085-43C2-BC9C-4FE3B7197949}">
      <dgm:prSet/>
      <dgm:spPr/>
      <dgm:t>
        <a:bodyPr/>
        <a:lstStyle/>
        <a:p>
          <a:endParaRPr lang="ru-RU"/>
        </a:p>
      </dgm:t>
    </dgm:pt>
    <dgm:pt modelId="{2B0104CC-9F57-407D-AD31-6627AD3C016D}">
      <dgm:prSet phldrT="[Текст]"/>
      <dgm:spPr/>
      <dgm:t>
        <a:bodyPr/>
        <a:lstStyle/>
        <a:p>
          <a:r>
            <a: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технология игрового поля</a:t>
          </a:r>
        </a:p>
      </dgm:t>
    </dgm:pt>
    <dgm:pt modelId="{093F532E-B4D1-4C24-A4C7-579627428309}" type="parTrans" cxnId="{D8CA5849-3B00-412B-B8C1-829B1F5F4A18}">
      <dgm:prSet/>
      <dgm:spPr/>
      <dgm:t>
        <a:bodyPr/>
        <a:lstStyle/>
        <a:p>
          <a:endParaRPr lang="ru-RU"/>
        </a:p>
      </dgm:t>
    </dgm:pt>
    <dgm:pt modelId="{30F03E1C-AB8F-46CE-8169-19FD7FB8BD7E}" type="sibTrans" cxnId="{D8CA5849-3B00-412B-B8C1-829B1F5F4A18}">
      <dgm:prSet/>
      <dgm:spPr/>
      <dgm:t>
        <a:bodyPr/>
        <a:lstStyle/>
        <a:p>
          <a:endParaRPr lang="ru-RU"/>
        </a:p>
      </dgm:t>
    </dgm:pt>
    <dgm:pt modelId="{52B3D179-A52F-45BB-AE49-DF6C3EF38FA9}">
      <dgm:prSet phldrT="[Текст]" custT="1"/>
      <dgm:spPr/>
      <dgm:t>
        <a:bodyPr/>
        <a:lstStyle/>
        <a:p>
          <a:r>
            <a:rPr lang="ru-RU" sz="1600" b="1" dirty="0">
              <a:latin typeface="Times New Roman" pitchFamily="18" charset="0"/>
              <a:cs typeface="Times New Roman" pitchFamily="18" charset="0"/>
            </a:rPr>
            <a:t>Личностно-ориентированные технологии</a:t>
          </a:r>
        </a:p>
      </dgm:t>
    </dgm:pt>
    <dgm:pt modelId="{D4FBCBD5-F2E0-41A4-B3AA-C0E15E1D45F2}" type="parTrans" cxnId="{C34E7804-4372-46E8-BB59-D69B344BAD45}">
      <dgm:prSet/>
      <dgm:spPr/>
      <dgm:t>
        <a:bodyPr/>
        <a:lstStyle/>
        <a:p>
          <a:endParaRPr lang="ru-RU"/>
        </a:p>
      </dgm:t>
    </dgm:pt>
    <dgm:pt modelId="{1FD71E24-75D0-4D63-92AD-59912160B02C}" type="sibTrans" cxnId="{C34E7804-4372-46E8-BB59-D69B344BAD45}">
      <dgm:prSet/>
      <dgm:spPr/>
      <dgm:t>
        <a:bodyPr/>
        <a:lstStyle/>
        <a:p>
          <a:endParaRPr lang="ru-RU"/>
        </a:p>
      </dgm:t>
    </dgm:pt>
    <dgm:pt modelId="{9F977DD9-E66A-4BEF-80BA-0B0F2675176F}">
      <dgm:prSet phldrT="[Текст]"/>
      <dgm:spPr/>
      <dgm:t>
        <a:bodyPr/>
        <a:lstStyle/>
        <a:p>
          <a:r>
            <a: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интерактивные игры</a:t>
          </a:r>
        </a:p>
      </dgm:t>
    </dgm:pt>
    <dgm:pt modelId="{A6DFF301-3D1D-4DD4-B10F-10CB2DF31BC6}" type="parTrans" cxnId="{5FF9EDBB-6BE1-40AC-A9F9-B59DF1977D30}">
      <dgm:prSet/>
      <dgm:spPr/>
      <dgm:t>
        <a:bodyPr/>
        <a:lstStyle/>
        <a:p>
          <a:endParaRPr lang="ru-RU"/>
        </a:p>
      </dgm:t>
    </dgm:pt>
    <dgm:pt modelId="{7A204D4D-1727-48CA-8040-05F2FA02F779}" type="sibTrans" cxnId="{5FF9EDBB-6BE1-40AC-A9F9-B59DF1977D30}">
      <dgm:prSet/>
      <dgm:spPr/>
      <dgm:t>
        <a:bodyPr/>
        <a:lstStyle/>
        <a:p>
          <a:endParaRPr lang="ru-RU"/>
        </a:p>
      </dgm:t>
    </dgm:pt>
    <dgm:pt modelId="{77509F4B-0BE5-4374-A059-81AD8C73BC23}">
      <dgm:prSet phldrT="[Текст]"/>
      <dgm:spPr/>
      <dgm:t>
        <a:bodyPr/>
        <a:lstStyle/>
        <a:p>
          <a:r>
            <a:rPr lang="ru-RU" dirty="0" err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лэпбукинг</a:t>
          </a:r>
          <a:r>
            <a: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, календарь профессий</a:t>
          </a:r>
        </a:p>
      </dgm:t>
    </dgm:pt>
    <dgm:pt modelId="{10DB73BC-4F2C-4F68-A7EA-E09DD38603A4}" type="parTrans" cxnId="{6F73D60B-253D-40CF-ACBF-01949D6F5EEF}">
      <dgm:prSet/>
      <dgm:spPr/>
      <dgm:t>
        <a:bodyPr/>
        <a:lstStyle/>
        <a:p>
          <a:endParaRPr lang="ru-RU"/>
        </a:p>
      </dgm:t>
    </dgm:pt>
    <dgm:pt modelId="{8D78CC47-5A1B-427D-BCC2-AE15C297825E}" type="sibTrans" cxnId="{6F73D60B-253D-40CF-ACBF-01949D6F5EEF}">
      <dgm:prSet/>
      <dgm:spPr/>
      <dgm:t>
        <a:bodyPr/>
        <a:lstStyle/>
        <a:p>
          <a:endParaRPr lang="ru-RU"/>
        </a:p>
      </dgm:t>
    </dgm:pt>
    <dgm:pt modelId="{4C7C6234-32E0-4CCF-B32C-3F00FF868381}">
      <dgm:prSet custT="1"/>
      <dgm:spPr/>
      <dgm:t>
        <a:bodyPr/>
        <a:lstStyle/>
        <a:p>
          <a:r>
            <a:rPr lang="ru-RU" sz="2000" b="1" dirty="0">
              <a:latin typeface="Times New Roman" pitchFamily="18" charset="0"/>
              <a:cs typeface="Times New Roman" pitchFamily="18" charset="0"/>
            </a:rPr>
            <a:t>Проектная деятельность</a:t>
          </a:r>
        </a:p>
      </dgm:t>
    </dgm:pt>
    <dgm:pt modelId="{B9375F7F-3E34-492D-9EC7-1AE77ADCE900}" type="parTrans" cxnId="{2B87BEAA-714D-4A9C-9D1F-178CB5CA7130}">
      <dgm:prSet/>
      <dgm:spPr/>
      <dgm:t>
        <a:bodyPr/>
        <a:lstStyle/>
        <a:p>
          <a:endParaRPr lang="ru-RU"/>
        </a:p>
      </dgm:t>
    </dgm:pt>
    <dgm:pt modelId="{F134C8A8-F47B-4AAB-B59E-67C2CADEECF6}" type="sibTrans" cxnId="{2B87BEAA-714D-4A9C-9D1F-178CB5CA7130}">
      <dgm:prSet/>
      <dgm:spPr/>
      <dgm:t>
        <a:bodyPr/>
        <a:lstStyle/>
        <a:p>
          <a:endParaRPr lang="ru-RU"/>
        </a:p>
      </dgm:t>
    </dgm:pt>
    <dgm:pt modelId="{4F981EE4-5B95-498E-AFF1-63F78FF7ABC8}">
      <dgm:prSet/>
      <dgm:spPr/>
      <dgm:t>
        <a:bodyPr/>
        <a:lstStyle/>
        <a:p>
          <a:r>
            <a:rPr lang="ru-RU" b="1" dirty="0">
              <a:latin typeface="Times New Roman" pitchFamily="18" charset="0"/>
              <a:cs typeface="Times New Roman" pitchFamily="18" charset="0"/>
            </a:rPr>
            <a:t>Системно-</a:t>
          </a:r>
          <a:r>
            <a:rPr lang="ru-RU" b="1" dirty="0" err="1">
              <a:latin typeface="Times New Roman" pitchFamily="18" charset="0"/>
              <a:cs typeface="Times New Roman" pitchFamily="18" charset="0"/>
            </a:rPr>
            <a:t>деятельностный</a:t>
          </a:r>
          <a:r>
            <a:rPr lang="ru-RU" b="1" dirty="0">
              <a:latin typeface="Times New Roman" pitchFamily="18" charset="0"/>
              <a:cs typeface="Times New Roman" pitchFamily="18" charset="0"/>
            </a:rPr>
            <a:t> подход</a:t>
          </a:r>
        </a:p>
      </dgm:t>
    </dgm:pt>
    <dgm:pt modelId="{4C580D0B-A84A-438C-8E72-CB91781D98F3}" type="parTrans" cxnId="{C4384CBE-73E1-4E41-B029-22D38B05F569}">
      <dgm:prSet/>
      <dgm:spPr/>
      <dgm:t>
        <a:bodyPr/>
        <a:lstStyle/>
        <a:p>
          <a:endParaRPr lang="ru-RU"/>
        </a:p>
      </dgm:t>
    </dgm:pt>
    <dgm:pt modelId="{5468D33C-3EEE-4084-BF54-E1A13B48F0CF}" type="sibTrans" cxnId="{C4384CBE-73E1-4E41-B029-22D38B05F569}">
      <dgm:prSet/>
      <dgm:spPr/>
      <dgm:t>
        <a:bodyPr/>
        <a:lstStyle/>
        <a:p>
          <a:endParaRPr lang="ru-RU"/>
        </a:p>
      </dgm:t>
    </dgm:pt>
    <dgm:pt modelId="{6A6A3012-600E-428F-8290-4045E379A263}">
      <dgm:prSet/>
      <dgm:spPr/>
      <dgm:t>
        <a:bodyPr/>
        <a:lstStyle/>
        <a:p>
          <a:r>
            <a:rPr lang="ru-RU" b="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образовательные путешествия</a:t>
          </a:r>
        </a:p>
      </dgm:t>
    </dgm:pt>
    <dgm:pt modelId="{74826FC9-3331-4DA7-AE85-FD1DF18BA429}" type="parTrans" cxnId="{56830E48-ED11-4AF1-8343-36E257334CA0}">
      <dgm:prSet/>
      <dgm:spPr/>
      <dgm:t>
        <a:bodyPr/>
        <a:lstStyle/>
        <a:p>
          <a:endParaRPr lang="ru-RU"/>
        </a:p>
      </dgm:t>
    </dgm:pt>
    <dgm:pt modelId="{3EC896C5-848A-4115-AC8E-F4463C356EE2}" type="sibTrans" cxnId="{56830E48-ED11-4AF1-8343-36E257334CA0}">
      <dgm:prSet/>
      <dgm:spPr/>
      <dgm:t>
        <a:bodyPr/>
        <a:lstStyle/>
        <a:p>
          <a:endParaRPr lang="ru-RU"/>
        </a:p>
      </dgm:t>
    </dgm:pt>
    <dgm:pt modelId="{8848F285-4A0C-40CF-96EA-E24F442A7647}" type="pres">
      <dgm:prSet presAssocID="{FBF5C038-2E88-4264-AC45-5B3D68B9F21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10AFCB-A1C6-4AE0-BF78-671F26247A00}" type="pres">
      <dgm:prSet presAssocID="{43CCB109-B8EF-4D6E-B4BF-EC198119D91A}" presName="horFlow" presStyleCnt="0"/>
      <dgm:spPr/>
    </dgm:pt>
    <dgm:pt modelId="{BAA3D82E-9D4C-4F56-872D-39BBA6240397}" type="pres">
      <dgm:prSet presAssocID="{43CCB109-B8EF-4D6E-B4BF-EC198119D91A}" presName="bigChev" presStyleLbl="node1" presStyleIdx="0" presStyleCnt="5" custLinFactNeighborX="-3533" custLinFactNeighborY="6603"/>
      <dgm:spPr/>
      <dgm:t>
        <a:bodyPr/>
        <a:lstStyle/>
        <a:p>
          <a:endParaRPr lang="ru-RU"/>
        </a:p>
      </dgm:t>
    </dgm:pt>
    <dgm:pt modelId="{245ACB12-04BC-4955-8826-A3BCD7A0479D}" type="pres">
      <dgm:prSet presAssocID="{E5C738E4-BC33-4C46-9B44-004F0CDBA7EF}" presName="parTrans" presStyleCnt="0"/>
      <dgm:spPr/>
    </dgm:pt>
    <dgm:pt modelId="{716FC4EC-EF25-441D-85ED-807D5907F02E}" type="pres">
      <dgm:prSet presAssocID="{403DE0BA-BA79-4FCF-A64A-817D480A7658}" presName="node" presStyleLbl="alignAccFollowNode1" presStyleIdx="0" presStyleCnt="6" custScaleX="126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F2123-4A20-4DF3-8DC3-0B5BE9D82AEB}" type="pres">
      <dgm:prSet presAssocID="{F3EAE0E3-C83B-4FDA-A738-E3F8C8673A60}" presName="sibTrans" presStyleCnt="0"/>
      <dgm:spPr/>
    </dgm:pt>
    <dgm:pt modelId="{8341607F-13D2-494D-A05B-504BE81E012E}" type="pres">
      <dgm:prSet presAssocID="{8A878D2D-9426-40F5-96B7-87C3C512F420}" presName="node" presStyleLbl="alignAccFollowNode1" presStyleIdx="1" presStyleCnt="6" custScaleX="112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28A3-93E3-4413-A8EE-79F473B3224D}" type="pres">
      <dgm:prSet presAssocID="{43CCB109-B8EF-4D6E-B4BF-EC198119D91A}" presName="vSp" presStyleCnt="0"/>
      <dgm:spPr/>
    </dgm:pt>
    <dgm:pt modelId="{41879E15-5DB5-419E-BA99-8EF30695FE87}" type="pres">
      <dgm:prSet presAssocID="{D38A5F53-C9D2-42BE-8EB6-4476EFAA6317}" presName="horFlow" presStyleCnt="0"/>
      <dgm:spPr/>
    </dgm:pt>
    <dgm:pt modelId="{A6AEAE3E-81B5-4A6F-BF1C-6F6B6E4C8A02}" type="pres">
      <dgm:prSet presAssocID="{D38A5F53-C9D2-42BE-8EB6-4476EFAA6317}" presName="bigChev" presStyleLbl="node1" presStyleIdx="1" presStyleCnt="5"/>
      <dgm:spPr/>
      <dgm:t>
        <a:bodyPr/>
        <a:lstStyle/>
        <a:p>
          <a:endParaRPr lang="ru-RU"/>
        </a:p>
      </dgm:t>
    </dgm:pt>
    <dgm:pt modelId="{29F7438D-BC9C-4BA8-ADD0-E4B05AB20FD4}" type="pres">
      <dgm:prSet presAssocID="{093F532E-B4D1-4C24-A4C7-579627428309}" presName="parTrans" presStyleCnt="0"/>
      <dgm:spPr/>
    </dgm:pt>
    <dgm:pt modelId="{F0B79182-B31E-4021-B4AA-A4D8297175E5}" type="pres">
      <dgm:prSet presAssocID="{2B0104CC-9F57-407D-AD31-6627AD3C016D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B3728F-E58D-4AE1-BFC1-6EBB5433E627}" type="pres">
      <dgm:prSet presAssocID="{D38A5F53-C9D2-42BE-8EB6-4476EFAA6317}" presName="vSp" presStyleCnt="0"/>
      <dgm:spPr/>
    </dgm:pt>
    <dgm:pt modelId="{AC0D40D3-D08E-4BA3-BAB1-0D15C593B533}" type="pres">
      <dgm:prSet presAssocID="{52B3D179-A52F-45BB-AE49-DF6C3EF38FA9}" presName="horFlow" presStyleCnt="0"/>
      <dgm:spPr/>
    </dgm:pt>
    <dgm:pt modelId="{2877EBAA-69AF-4CEB-8A7C-C7A3A5C97071}" type="pres">
      <dgm:prSet presAssocID="{52B3D179-A52F-45BB-AE49-DF6C3EF38FA9}" presName="bigChev" presStyleLbl="node1" presStyleIdx="2" presStyleCnt="5" custScaleX="108520"/>
      <dgm:spPr/>
      <dgm:t>
        <a:bodyPr/>
        <a:lstStyle/>
        <a:p>
          <a:endParaRPr lang="ru-RU"/>
        </a:p>
      </dgm:t>
    </dgm:pt>
    <dgm:pt modelId="{A82B69C9-1D8E-41E8-8264-F0D5D7C5E4B9}" type="pres">
      <dgm:prSet presAssocID="{A6DFF301-3D1D-4DD4-B10F-10CB2DF31BC6}" presName="parTrans" presStyleCnt="0"/>
      <dgm:spPr/>
    </dgm:pt>
    <dgm:pt modelId="{9C593ECB-797D-43E6-8BB7-C82FA5233944}" type="pres">
      <dgm:prSet presAssocID="{9F977DD9-E66A-4BEF-80BA-0B0F2675176F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2A63C-1A85-4389-82FD-D2C2249E44C9}" type="pres">
      <dgm:prSet presAssocID="{7A204D4D-1727-48CA-8040-05F2FA02F779}" presName="sibTrans" presStyleCnt="0"/>
      <dgm:spPr/>
    </dgm:pt>
    <dgm:pt modelId="{238C5A80-A325-4604-A1D1-385DE233B3B5}" type="pres">
      <dgm:prSet presAssocID="{77509F4B-0BE5-4374-A059-81AD8C73BC23}" presName="node" presStyleLbl="alignAccFollowNode1" presStyleIdx="4" presStyleCnt="6" custLinFactX="-76359" custLinFactY="3781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B051B-2F25-4AC0-BA3B-45AD697BD258}" type="pres">
      <dgm:prSet presAssocID="{52B3D179-A52F-45BB-AE49-DF6C3EF38FA9}" presName="vSp" presStyleCnt="0"/>
      <dgm:spPr/>
    </dgm:pt>
    <dgm:pt modelId="{98759102-49B7-4210-9E61-B39488D1E7EF}" type="pres">
      <dgm:prSet presAssocID="{4C7C6234-32E0-4CCF-B32C-3F00FF868381}" presName="horFlow" presStyleCnt="0"/>
      <dgm:spPr/>
    </dgm:pt>
    <dgm:pt modelId="{ED16ECCA-E601-4A5C-A509-DA7A46308F2E}" type="pres">
      <dgm:prSet presAssocID="{4C7C6234-32E0-4CCF-B32C-3F00FF868381}" presName="bigChev" presStyleLbl="node1" presStyleIdx="3" presStyleCnt="5"/>
      <dgm:spPr/>
      <dgm:t>
        <a:bodyPr/>
        <a:lstStyle/>
        <a:p>
          <a:endParaRPr lang="ru-RU"/>
        </a:p>
      </dgm:t>
    </dgm:pt>
    <dgm:pt modelId="{20DEC3F0-16BA-41E6-8AE9-F1DECBC2FDBF}" type="pres">
      <dgm:prSet presAssocID="{4C7C6234-32E0-4CCF-B32C-3F00FF868381}" presName="vSp" presStyleCnt="0"/>
      <dgm:spPr/>
    </dgm:pt>
    <dgm:pt modelId="{40BDF584-E3B8-493A-99F1-CFF4659BB64C}" type="pres">
      <dgm:prSet presAssocID="{4F981EE4-5B95-498E-AFF1-63F78FF7ABC8}" presName="horFlow" presStyleCnt="0"/>
      <dgm:spPr/>
    </dgm:pt>
    <dgm:pt modelId="{BC2C0689-F23E-41EF-B177-7E08F689906E}" type="pres">
      <dgm:prSet presAssocID="{4F981EE4-5B95-498E-AFF1-63F78FF7ABC8}" presName="bigChev" presStyleLbl="node1" presStyleIdx="4" presStyleCnt="5"/>
      <dgm:spPr/>
      <dgm:t>
        <a:bodyPr/>
        <a:lstStyle/>
        <a:p>
          <a:endParaRPr lang="ru-RU"/>
        </a:p>
      </dgm:t>
    </dgm:pt>
    <dgm:pt modelId="{0C63079A-4F2E-4FDF-B702-E8988E056DC0}" type="pres">
      <dgm:prSet presAssocID="{74826FC9-3331-4DA7-AE85-FD1DF18BA429}" presName="parTrans" presStyleCnt="0"/>
      <dgm:spPr/>
    </dgm:pt>
    <dgm:pt modelId="{816BF3E9-9A2E-453C-9E0C-4EDFC781A084}" type="pres">
      <dgm:prSet presAssocID="{6A6A3012-600E-428F-8290-4045E379A263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F9EDBB-6BE1-40AC-A9F9-B59DF1977D30}" srcId="{52B3D179-A52F-45BB-AE49-DF6C3EF38FA9}" destId="{9F977DD9-E66A-4BEF-80BA-0B0F2675176F}" srcOrd="0" destOrd="0" parTransId="{A6DFF301-3D1D-4DD4-B10F-10CB2DF31BC6}" sibTransId="{7A204D4D-1727-48CA-8040-05F2FA02F779}"/>
    <dgm:cxn modelId="{7DC28D6A-DC41-4091-9B7F-6580FC9BD378}" type="presOf" srcId="{6A6A3012-600E-428F-8290-4045E379A263}" destId="{816BF3E9-9A2E-453C-9E0C-4EDFC781A084}" srcOrd="0" destOrd="0" presId="urn:microsoft.com/office/officeart/2005/8/layout/lProcess3"/>
    <dgm:cxn modelId="{2B87BEAA-714D-4A9C-9D1F-178CB5CA7130}" srcId="{FBF5C038-2E88-4264-AC45-5B3D68B9F21E}" destId="{4C7C6234-32E0-4CCF-B32C-3F00FF868381}" srcOrd="3" destOrd="0" parTransId="{B9375F7F-3E34-492D-9EC7-1AE77ADCE900}" sibTransId="{F134C8A8-F47B-4AAB-B59E-67C2CADEECF6}"/>
    <dgm:cxn modelId="{56830E48-ED11-4AF1-8343-36E257334CA0}" srcId="{4F981EE4-5B95-498E-AFF1-63F78FF7ABC8}" destId="{6A6A3012-600E-428F-8290-4045E379A263}" srcOrd="0" destOrd="0" parTransId="{74826FC9-3331-4DA7-AE85-FD1DF18BA429}" sibTransId="{3EC896C5-848A-4115-AC8E-F4463C356EE2}"/>
    <dgm:cxn modelId="{6F73D60B-253D-40CF-ACBF-01949D6F5EEF}" srcId="{52B3D179-A52F-45BB-AE49-DF6C3EF38FA9}" destId="{77509F4B-0BE5-4374-A059-81AD8C73BC23}" srcOrd="1" destOrd="0" parTransId="{10DB73BC-4F2C-4F68-A7EA-E09DD38603A4}" sibTransId="{8D78CC47-5A1B-427D-BCC2-AE15C297825E}"/>
    <dgm:cxn modelId="{C34E7804-4372-46E8-BB59-D69B344BAD45}" srcId="{FBF5C038-2E88-4264-AC45-5B3D68B9F21E}" destId="{52B3D179-A52F-45BB-AE49-DF6C3EF38FA9}" srcOrd="2" destOrd="0" parTransId="{D4FBCBD5-F2E0-41A4-B3AA-C0E15E1D45F2}" sibTransId="{1FD71E24-75D0-4D63-92AD-59912160B02C}"/>
    <dgm:cxn modelId="{F681B977-75AE-4C73-AC99-0AF78A18D5C9}" type="presOf" srcId="{43CCB109-B8EF-4D6E-B4BF-EC198119D91A}" destId="{BAA3D82E-9D4C-4F56-872D-39BBA6240397}" srcOrd="0" destOrd="0" presId="urn:microsoft.com/office/officeart/2005/8/layout/lProcess3"/>
    <dgm:cxn modelId="{2DF5F610-3980-47EC-9BC9-0AC7F1DB7B26}" type="presOf" srcId="{2B0104CC-9F57-407D-AD31-6627AD3C016D}" destId="{F0B79182-B31E-4021-B4AA-A4D8297175E5}" srcOrd="0" destOrd="0" presId="urn:microsoft.com/office/officeart/2005/8/layout/lProcess3"/>
    <dgm:cxn modelId="{8F4B80DD-9B85-42AE-A3D3-DC86A13BA78C}" type="presOf" srcId="{77509F4B-0BE5-4374-A059-81AD8C73BC23}" destId="{238C5A80-A325-4604-A1D1-385DE233B3B5}" srcOrd="0" destOrd="0" presId="urn:microsoft.com/office/officeart/2005/8/layout/lProcess3"/>
    <dgm:cxn modelId="{9528C2F5-831C-449B-8AED-678E902AD49B}" type="presOf" srcId="{D38A5F53-C9D2-42BE-8EB6-4476EFAA6317}" destId="{A6AEAE3E-81B5-4A6F-BF1C-6F6B6E4C8A02}" srcOrd="0" destOrd="0" presId="urn:microsoft.com/office/officeart/2005/8/layout/lProcess3"/>
    <dgm:cxn modelId="{5118E719-D992-4B5B-AB80-3B2B6A916974}" type="presOf" srcId="{FBF5C038-2E88-4264-AC45-5B3D68B9F21E}" destId="{8848F285-4A0C-40CF-96EA-E24F442A7647}" srcOrd="0" destOrd="0" presId="urn:microsoft.com/office/officeart/2005/8/layout/lProcess3"/>
    <dgm:cxn modelId="{D4914000-5832-4283-A4B2-9F93F2681BC0}" srcId="{FBF5C038-2E88-4264-AC45-5B3D68B9F21E}" destId="{43CCB109-B8EF-4D6E-B4BF-EC198119D91A}" srcOrd="0" destOrd="0" parTransId="{043FF8FD-8610-49E2-A823-1A87643C0B44}" sibTransId="{E41260BB-6BDA-4CEC-ACEC-1AE8142473C8}"/>
    <dgm:cxn modelId="{310CD1FA-26DA-4155-8B63-9A872011873D}" srcId="{43CCB109-B8EF-4D6E-B4BF-EC198119D91A}" destId="{8A878D2D-9426-40F5-96B7-87C3C512F420}" srcOrd="1" destOrd="0" parTransId="{5C2A5F80-0EFD-4B95-8A3F-CBBAB35FBCFA}" sibTransId="{569025AA-B09D-4F96-AF42-04FBF059083F}"/>
    <dgm:cxn modelId="{1752EAD6-6A29-4184-9ADE-D0C5F4E49063}" type="presOf" srcId="{4F981EE4-5B95-498E-AFF1-63F78FF7ABC8}" destId="{BC2C0689-F23E-41EF-B177-7E08F689906E}" srcOrd="0" destOrd="0" presId="urn:microsoft.com/office/officeart/2005/8/layout/lProcess3"/>
    <dgm:cxn modelId="{521B1D76-13BB-4451-B18B-17D4A7AD6A30}" srcId="{43CCB109-B8EF-4D6E-B4BF-EC198119D91A}" destId="{403DE0BA-BA79-4FCF-A64A-817D480A7658}" srcOrd="0" destOrd="0" parTransId="{E5C738E4-BC33-4C46-9B44-004F0CDBA7EF}" sibTransId="{F3EAE0E3-C83B-4FDA-A738-E3F8C8673A60}"/>
    <dgm:cxn modelId="{B58DC5CB-7AF8-40E6-8802-133859C76605}" type="presOf" srcId="{4C7C6234-32E0-4CCF-B32C-3F00FF868381}" destId="{ED16ECCA-E601-4A5C-A509-DA7A46308F2E}" srcOrd="0" destOrd="0" presId="urn:microsoft.com/office/officeart/2005/8/layout/lProcess3"/>
    <dgm:cxn modelId="{C7994A7D-43A5-43CA-A48B-650DA955D50D}" type="presOf" srcId="{8A878D2D-9426-40F5-96B7-87C3C512F420}" destId="{8341607F-13D2-494D-A05B-504BE81E012E}" srcOrd="0" destOrd="0" presId="urn:microsoft.com/office/officeart/2005/8/layout/lProcess3"/>
    <dgm:cxn modelId="{6736DD1E-DDD8-4C1F-A322-F0173A4124D8}" type="presOf" srcId="{403DE0BA-BA79-4FCF-A64A-817D480A7658}" destId="{716FC4EC-EF25-441D-85ED-807D5907F02E}" srcOrd="0" destOrd="0" presId="urn:microsoft.com/office/officeart/2005/8/layout/lProcess3"/>
    <dgm:cxn modelId="{59018A11-8D95-4C43-BD21-E8343EBB3A78}" type="presOf" srcId="{52B3D179-A52F-45BB-AE49-DF6C3EF38FA9}" destId="{2877EBAA-69AF-4CEB-8A7C-C7A3A5C97071}" srcOrd="0" destOrd="0" presId="urn:microsoft.com/office/officeart/2005/8/layout/lProcess3"/>
    <dgm:cxn modelId="{D8CA5849-3B00-412B-B8C1-829B1F5F4A18}" srcId="{D38A5F53-C9D2-42BE-8EB6-4476EFAA6317}" destId="{2B0104CC-9F57-407D-AD31-6627AD3C016D}" srcOrd="0" destOrd="0" parTransId="{093F532E-B4D1-4C24-A4C7-579627428309}" sibTransId="{30F03E1C-AB8F-46CE-8169-19FD7FB8BD7E}"/>
    <dgm:cxn modelId="{9508524F-7085-43C2-BC9C-4FE3B7197949}" srcId="{FBF5C038-2E88-4264-AC45-5B3D68B9F21E}" destId="{D38A5F53-C9D2-42BE-8EB6-4476EFAA6317}" srcOrd="1" destOrd="0" parTransId="{C72C2AEF-A1DD-4FCE-9C13-5FB26E3CEB25}" sibTransId="{95FA666A-CADA-40AA-BBB8-FA14BB02AD78}"/>
    <dgm:cxn modelId="{BA6EAB65-2EC1-406D-9CC9-D0C4BFF4CFFC}" type="presOf" srcId="{9F977DD9-E66A-4BEF-80BA-0B0F2675176F}" destId="{9C593ECB-797D-43E6-8BB7-C82FA5233944}" srcOrd="0" destOrd="0" presId="urn:microsoft.com/office/officeart/2005/8/layout/lProcess3"/>
    <dgm:cxn modelId="{C4384CBE-73E1-4E41-B029-22D38B05F569}" srcId="{FBF5C038-2E88-4264-AC45-5B3D68B9F21E}" destId="{4F981EE4-5B95-498E-AFF1-63F78FF7ABC8}" srcOrd="4" destOrd="0" parTransId="{4C580D0B-A84A-438C-8E72-CB91781D98F3}" sibTransId="{5468D33C-3EEE-4084-BF54-E1A13B48F0CF}"/>
    <dgm:cxn modelId="{FB10AF2F-4F97-4E94-A96A-EDC7ACE88FD4}" type="presParOf" srcId="{8848F285-4A0C-40CF-96EA-E24F442A7647}" destId="{5210AFCB-A1C6-4AE0-BF78-671F26247A00}" srcOrd="0" destOrd="0" presId="urn:microsoft.com/office/officeart/2005/8/layout/lProcess3"/>
    <dgm:cxn modelId="{33621F07-7BD2-4464-B744-AF6969A492DB}" type="presParOf" srcId="{5210AFCB-A1C6-4AE0-BF78-671F26247A00}" destId="{BAA3D82E-9D4C-4F56-872D-39BBA6240397}" srcOrd="0" destOrd="0" presId="urn:microsoft.com/office/officeart/2005/8/layout/lProcess3"/>
    <dgm:cxn modelId="{F1387E26-1624-4262-AFED-4B726BEE8F97}" type="presParOf" srcId="{5210AFCB-A1C6-4AE0-BF78-671F26247A00}" destId="{245ACB12-04BC-4955-8826-A3BCD7A0479D}" srcOrd="1" destOrd="0" presId="urn:microsoft.com/office/officeart/2005/8/layout/lProcess3"/>
    <dgm:cxn modelId="{4CD55106-6F32-47BF-BE9E-DB18D4C47203}" type="presParOf" srcId="{5210AFCB-A1C6-4AE0-BF78-671F26247A00}" destId="{716FC4EC-EF25-441D-85ED-807D5907F02E}" srcOrd="2" destOrd="0" presId="urn:microsoft.com/office/officeart/2005/8/layout/lProcess3"/>
    <dgm:cxn modelId="{E7F8FE34-B4B2-45F2-86EB-990462075226}" type="presParOf" srcId="{5210AFCB-A1C6-4AE0-BF78-671F26247A00}" destId="{C82F2123-4A20-4DF3-8DC3-0B5BE9D82AEB}" srcOrd="3" destOrd="0" presId="urn:microsoft.com/office/officeart/2005/8/layout/lProcess3"/>
    <dgm:cxn modelId="{DCB1E49B-53A3-4456-ABA4-0635CB96C09F}" type="presParOf" srcId="{5210AFCB-A1C6-4AE0-BF78-671F26247A00}" destId="{8341607F-13D2-494D-A05B-504BE81E012E}" srcOrd="4" destOrd="0" presId="urn:microsoft.com/office/officeart/2005/8/layout/lProcess3"/>
    <dgm:cxn modelId="{0B7C55E2-1F03-43A5-BDA1-A5840CFE4167}" type="presParOf" srcId="{8848F285-4A0C-40CF-96EA-E24F442A7647}" destId="{23E928A3-93E3-4413-A8EE-79F473B3224D}" srcOrd="1" destOrd="0" presId="urn:microsoft.com/office/officeart/2005/8/layout/lProcess3"/>
    <dgm:cxn modelId="{CF5BCE84-4ADB-485C-B81C-7414C0540E9F}" type="presParOf" srcId="{8848F285-4A0C-40CF-96EA-E24F442A7647}" destId="{41879E15-5DB5-419E-BA99-8EF30695FE87}" srcOrd="2" destOrd="0" presId="urn:microsoft.com/office/officeart/2005/8/layout/lProcess3"/>
    <dgm:cxn modelId="{7EB39F5C-0294-4542-9659-6131916F91A2}" type="presParOf" srcId="{41879E15-5DB5-419E-BA99-8EF30695FE87}" destId="{A6AEAE3E-81B5-4A6F-BF1C-6F6B6E4C8A02}" srcOrd="0" destOrd="0" presId="urn:microsoft.com/office/officeart/2005/8/layout/lProcess3"/>
    <dgm:cxn modelId="{3CA0E0FD-3B41-4472-8E9E-942DD0AF1BAE}" type="presParOf" srcId="{41879E15-5DB5-419E-BA99-8EF30695FE87}" destId="{29F7438D-BC9C-4BA8-ADD0-E4B05AB20FD4}" srcOrd="1" destOrd="0" presId="urn:microsoft.com/office/officeart/2005/8/layout/lProcess3"/>
    <dgm:cxn modelId="{6BCAA08E-0C64-4D63-B797-AAD2E8FF7E15}" type="presParOf" srcId="{41879E15-5DB5-419E-BA99-8EF30695FE87}" destId="{F0B79182-B31E-4021-B4AA-A4D8297175E5}" srcOrd="2" destOrd="0" presId="urn:microsoft.com/office/officeart/2005/8/layout/lProcess3"/>
    <dgm:cxn modelId="{282F0ECA-F7AA-47B7-8C0F-249CE50CFEA0}" type="presParOf" srcId="{8848F285-4A0C-40CF-96EA-E24F442A7647}" destId="{18B3728F-E58D-4AE1-BFC1-6EBB5433E627}" srcOrd="3" destOrd="0" presId="urn:microsoft.com/office/officeart/2005/8/layout/lProcess3"/>
    <dgm:cxn modelId="{B079A351-F3AD-49D4-A3FF-26FA97E5391C}" type="presParOf" srcId="{8848F285-4A0C-40CF-96EA-E24F442A7647}" destId="{AC0D40D3-D08E-4BA3-BAB1-0D15C593B533}" srcOrd="4" destOrd="0" presId="urn:microsoft.com/office/officeart/2005/8/layout/lProcess3"/>
    <dgm:cxn modelId="{5540A6CB-2D24-433A-BE04-9A5DA11A7202}" type="presParOf" srcId="{AC0D40D3-D08E-4BA3-BAB1-0D15C593B533}" destId="{2877EBAA-69AF-4CEB-8A7C-C7A3A5C97071}" srcOrd="0" destOrd="0" presId="urn:microsoft.com/office/officeart/2005/8/layout/lProcess3"/>
    <dgm:cxn modelId="{13750CA3-F582-410C-8CBE-32946DAF8AFB}" type="presParOf" srcId="{AC0D40D3-D08E-4BA3-BAB1-0D15C593B533}" destId="{A82B69C9-1D8E-41E8-8264-F0D5D7C5E4B9}" srcOrd="1" destOrd="0" presId="urn:microsoft.com/office/officeart/2005/8/layout/lProcess3"/>
    <dgm:cxn modelId="{3B69EAC3-9CD4-43D6-8A68-00FA523880F5}" type="presParOf" srcId="{AC0D40D3-D08E-4BA3-BAB1-0D15C593B533}" destId="{9C593ECB-797D-43E6-8BB7-C82FA5233944}" srcOrd="2" destOrd="0" presId="urn:microsoft.com/office/officeart/2005/8/layout/lProcess3"/>
    <dgm:cxn modelId="{263E5BB0-8752-42C2-A98A-641A8E47E8CC}" type="presParOf" srcId="{AC0D40D3-D08E-4BA3-BAB1-0D15C593B533}" destId="{7522A63C-1A85-4389-82FD-D2C2249E44C9}" srcOrd="3" destOrd="0" presId="urn:microsoft.com/office/officeart/2005/8/layout/lProcess3"/>
    <dgm:cxn modelId="{6E3E3096-4006-4098-A13B-1FC86432BC35}" type="presParOf" srcId="{AC0D40D3-D08E-4BA3-BAB1-0D15C593B533}" destId="{238C5A80-A325-4604-A1D1-385DE233B3B5}" srcOrd="4" destOrd="0" presId="urn:microsoft.com/office/officeart/2005/8/layout/lProcess3"/>
    <dgm:cxn modelId="{B03F35BA-74C3-4184-A748-025095EA2B38}" type="presParOf" srcId="{8848F285-4A0C-40CF-96EA-E24F442A7647}" destId="{01EB051B-2F25-4AC0-BA3B-45AD697BD258}" srcOrd="5" destOrd="0" presId="urn:microsoft.com/office/officeart/2005/8/layout/lProcess3"/>
    <dgm:cxn modelId="{0BC4552A-3111-44FD-B4A8-D62F1D5F8CC4}" type="presParOf" srcId="{8848F285-4A0C-40CF-96EA-E24F442A7647}" destId="{98759102-49B7-4210-9E61-B39488D1E7EF}" srcOrd="6" destOrd="0" presId="urn:microsoft.com/office/officeart/2005/8/layout/lProcess3"/>
    <dgm:cxn modelId="{3EAF088A-534A-4DE1-8E71-7D09C10BA289}" type="presParOf" srcId="{98759102-49B7-4210-9E61-B39488D1E7EF}" destId="{ED16ECCA-E601-4A5C-A509-DA7A46308F2E}" srcOrd="0" destOrd="0" presId="urn:microsoft.com/office/officeart/2005/8/layout/lProcess3"/>
    <dgm:cxn modelId="{9F7729FE-E8E9-49C4-A843-A410D9E21D99}" type="presParOf" srcId="{8848F285-4A0C-40CF-96EA-E24F442A7647}" destId="{20DEC3F0-16BA-41E6-8AE9-F1DECBC2FDBF}" srcOrd="7" destOrd="0" presId="urn:microsoft.com/office/officeart/2005/8/layout/lProcess3"/>
    <dgm:cxn modelId="{37AF62C3-70AB-4C95-A230-BFD2C650DD9E}" type="presParOf" srcId="{8848F285-4A0C-40CF-96EA-E24F442A7647}" destId="{40BDF584-E3B8-493A-99F1-CFF4659BB64C}" srcOrd="8" destOrd="0" presId="urn:microsoft.com/office/officeart/2005/8/layout/lProcess3"/>
    <dgm:cxn modelId="{BF1CCAC2-11CD-4A36-A0E2-27742E7DBDC4}" type="presParOf" srcId="{40BDF584-E3B8-493A-99F1-CFF4659BB64C}" destId="{BC2C0689-F23E-41EF-B177-7E08F689906E}" srcOrd="0" destOrd="0" presId="urn:microsoft.com/office/officeart/2005/8/layout/lProcess3"/>
    <dgm:cxn modelId="{5AEFCF9D-E3FD-499D-98EA-EBC38478B3CF}" type="presParOf" srcId="{40BDF584-E3B8-493A-99F1-CFF4659BB64C}" destId="{0C63079A-4F2E-4FDF-B702-E8988E056DC0}" srcOrd="1" destOrd="0" presId="urn:microsoft.com/office/officeart/2005/8/layout/lProcess3"/>
    <dgm:cxn modelId="{984FBC2B-ACDC-485C-8400-379F73691CA1}" type="presParOf" srcId="{40BDF584-E3B8-493A-99F1-CFF4659BB64C}" destId="{816BF3E9-9A2E-453C-9E0C-4EDFC781A084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BFBB68-CF24-4962-B6DD-7BB64D9B2A35}" type="doc">
      <dgm:prSet loTypeId="urn:microsoft.com/office/officeart/2008/layout/AlternatingHexagons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DB15608-141E-4DFF-894B-D70D0482C4C7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Социум</a:t>
          </a:r>
        </a:p>
      </dgm:t>
    </dgm:pt>
    <dgm:pt modelId="{CBA8BDDF-8BCC-4CE3-A5BD-66A662EEA1AC}" type="parTrans" cxnId="{CBB4C479-6FB7-45FD-ACE5-D3D65C664878}">
      <dgm:prSet/>
      <dgm:spPr/>
      <dgm:t>
        <a:bodyPr/>
        <a:lstStyle/>
        <a:p>
          <a:endParaRPr lang="ru-RU"/>
        </a:p>
      </dgm:t>
    </dgm:pt>
    <dgm:pt modelId="{890216A4-2772-47EA-852A-2D5753D28999}" type="sibTrans" cxnId="{CBB4C479-6FB7-45FD-ACE5-D3D65C664878}">
      <dgm:prSet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Родители</a:t>
          </a:r>
        </a:p>
        <a:p>
          <a:r>
            <a: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(наглядный пример, образец)</a:t>
          </a:r>
        </a:p>
      </dgm:t>
    </dgm:pt>
    <dgm:pt modelId="{BAF264FD-20F8-4F10-A647-B8374076B55F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Ребенок</a:t>
          </a:r>
        </a:p>
      </dgm:t>
    </dgm:pt>
    <dgm:pt modelId="{2F46A323-D096-480C-841B-9F931193AFDA}" type="parTrans" cxnId="{27D0CB5C-E5F6-4484-928E-366FD316BD81}">
      <dgm:prSet/>
      <dgm:spPr/>
      <dgm:t>
        <a:bodyPr/>
        <a:lstStyle/>
        <a:p>
          <a:endParaRPr lang="ru-RU"/>
        </a:p>
      </dgm:t>
    </dgm:pt>
    <dgm:pt modelId="{D86B63E0-2CBC-4322-B796-26A938C33E30}" type="sibTrans" cxnId="{27D0CB5C-E5F6-4484-928E-366FD316BD81}">
      <dgm:prSet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Команда специалистов ДОУ</a:t>
          </a:r>
        </a:p>
      </dgm:t>
    </dgm:pt>
    <dgm:pt modelId="{75CEE4E7-53BA-46B9-A77F-36BCA50511D8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Ребенок-сверстник</a:t>
          </a:r>
        </a:p>
      </dgm:t>
    </dgm:pt>
    <dgm:pt modelId="{B8D0860C-89A9-4B56-AA8B-6EB2D3BD3688}" type="parTrans" cxnId="{E1873313-49EA-4672-97EE-FDA41B26AFD9}">
      <dgm:prSet/>
      <dgm:spPr/>
      <dgm:t>
        <a:bodyPr/>
        <a:lstStyle/>
        <a:p>
          <a:endParaRPr lang="ru-RU"/>
        </a:p>
      </dgm:t>
    </dgm:pt>
    <dgm:pt modelId="{6FCD2C4C-AEBE-4940-A347-1FDD36DA61DE}" type="sibTrans" cxnId="{E1873313-49EA-4672-97EE-FDA41B26AFD9}">
      <dgm:prSet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Близкие родственники</a:t>
          </a:r>
        </a:p>
      </dgm:t>
    </dgm:pt>
    <dgm:pt modelId="{020B4369-F003-4A6D-971F-A49ACC300DBD}" type="pres">
      <dgm:prSet presAssocID="{CCBFBB68-CF24-4962-B6DD-7BB64D9B2A3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648E486-2DB1-4B4A-AD99-5BC29DB7A4CC}" type="pres">
      <dgm:prSet presAssocID="{3DB15608-141E-4DFF-894B-D70D0482C4C7}" presName="composite" presStyleCnt="0"/>
      <dgm:spPr/>
    </dgm:pt>
    <dgm:pt modelId="{001F5393-F947-418E-97F4-BEC98DF82E46}" type="pres">
      <dgm:prSet presAssocID="{3DB15608-141E-4DFF-894B-D70D0482C4C7}" presName="Parent1" presStyleLbl="node1" presStyleIdx="0" presStyleCnt="6" custScaleX="145027" custScaleY="86866" custLinFactNeighborX="51381" custLinFactNeighborY="-28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DF2B5-50B6-4E40-B149-DB370FE531D0}" type="pres">
      <dgm:prSet presAssocID="{3DB15608-141E-4DFF-894B-D70D0482C4C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C0C7D5A-BE3C-4A72-BBDE-BE2F521C9602}" type="pres">
      <dgm:prSet presAssocID="{3DB15608-141E-4DFF-894B-D70D0482C4C7}" presName="BalanceSpacing" presStyleCnt="0"/>
      <dgm:spPr/>
    </dgm:pt>
    <dgm:pt modelId="{BB2490DA-DAA1-4F96-A3C4-5C4484868DD8}" type="pres">
      <dgm:prSet presAssocID="{3DB15608-141E-4DFF-894B-D70D0482C4C7}" presName="BalanceSpacing1" presStyleCnt="0"/>
      <dgm:spPr/>
    </dgm:pt>
    <dgm:pt modelId="{00EB3586-A953-4707-B199-D46EF98334B5}" type="pres">
      <dgm:prSet presAssocID="{890216A4-2772-47EA-852A-2D5753D28999}" presName="Accent1Text" presStyleLbl="node1" presStyleIdx="1" presStyleCnt="6" custScaleX="136322" custScaleY="103887" custLinFactNeighborX="-4535" custLinFactNeighborY="1786"/>
      <dgm:spPr/>
      <dgm:t>
        <a:bodyPr/>
        <a:lstStyle/>
        <a:p>
          <a:endParaRPr lang="ru-RU"/>
        </a:p>
      </dgm:t>
    </dgm:pt>
    <dgm:pt modelId="{6E793D32-813B-462F-B0AB-81CACA0191B1}" type="pres">
      <dgm:prSet presAssocID="{890216A4-2772-47EA-852A-2D5753D28999}" presName="spaceBetweenRectangles" presStyleCnt="0"/>
      <dgm:spPr/>
    </dgm:pt>
    <dgm:pt modelId="{9DF8BEE0-B4E3-44C8-8AA5-A5544546FA77}" type="pres">
      <dgm:prSet presAssocID="{BAF264FD-20F8-4F10-A647-B8374076B55F}" presName="composite" presStyleCnt="0"/>
      <dgm:spPr/>
    </dgm:pt>
    <dgm:pt modelId="{92BB5F85-0CBB-45FD-8E80-C2A2D5D164ED}" type="pres">
      <dgm:prSet presAssocID="{BAF264FD-20F8-4F10-A647-B8374076B55F}" presName="Parent1" presStyleLbl="node1" presStyleIdx="2" presStyleCnt="6" custScaleX="110474" custScaleY="85635" custLinFactNeighborX="-33095" custLinFactNeighborY="723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3CF7E-9D2D-461A-A4BA-A2EF09F03946}" type="pres">
      <dgm:prSet presAssocID="{BAF264FD-20F8-4F10-A647-B8374076B55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01C2CB0-7BF0-4AD1-A465-B8D0772F03DE}" type="pres">
      <dgm:prSet presAssocID="{BAF264FD-20F8-4F10-A647-B8374076B55F}" presName="BalanceSpacing" presStyleCnt="0"/>
      <dgm:spPr/>
    </dgm:pt>
    <dgm:pt modelId="{45F53EDA-662E-4802-9F73-E0E760BD826E}" type="pres">
      <dgm:prSet presAssocID="{BAF264FD-20F8-4F10-A647-B8374076B55F}" presName="BalanceSpacing1" presStyleCnt="0"/>
      <dgm:spPr/>
    </dgm:pt>
    <dgm:pt modelId="{F38D2EE1-987E-4783-A01A-5234837482B9}" type="pres">
      <dgm:prSet presAssocID="{D86B63E0-2CBC-4322-B796-26A938C33E30}" presName="Accent1Text" presStyleLbl="node1" presStyleIdx="3" presStyleCnt="6" custScaleX="117500" custScaleY="92477" custLinFactNeighborX="3031" custLinFactNeighborY="2091"/>
      <dgm:spPr/>
      <dgm:t>
        <a:bodyPr/>
        <a:lstStyle/>
        <a:p>
          <a:endParaRPr lang="ru-RU"/>
        </a:p>
      </dgm:t>
    </dgm:pt>
    <dgm:pt modelId="{E0A17F50-0E13-4F8D-9A0E-7CD96A1928F4}" type="pres">
      <dgm:prSet presAssocID="{D86B63E0-2CBC-4322-B796-26A938C33E30}" presName="spaceBetweenRectangles" presStyleCnt="0"/>
      <dgm:spPr/>
    </dgm:pt>
    <dgm:pt modelId="{EB72CAB9-7BD0-4EC6-8EC7-D986B75F3AAA}" type="pres">
      <dgm:prSet presAssocID="{75CEE4E7-53BA-46B9-A77F-36BCA50511D8}" presName="composite" presStyleCnt="0"/>
      <dgm:spPr/>
    </dgm:pt>
    <dgm:pt modelId="{4CB81446-84C1-4E40-BD6F-B044EE2A41E0}" type="pres">
      <dgm:prSet presAssocID="{75CEE4E7-53BA-46B9-A77F-36BCA50511D8}" presName="Parent1" presStyleLbl="node1" presStyleIdx="4" presStyleCnt="6" custScaleX="122065" custScaleY="93051" custLinFactNeighborX="15820" custLinFactNeighborY="89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58AC1-44CD-40E7-85B2-374E0A48A773}" type="pres">
      <dgm:prSet presAssocID="{75CEE4E7-53BA-46B9-A77F-36BCA50511D8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A9BD32E5-705B-4260-B5A6-64BE29C0C7BC}" type="pres">
      <dgm:prSet presAssocID="{75CEE4E7-53BA-46B9-A77F-36BCA50511D8}" presName="BalanceSpacing" presStyleCnt="0"/>
      <dgm:spPr/>
    </dgm:pt>
    <dgm:pt modelId="{FD8D020E-8E14-438C-ACE2-68AF1528502B}" type="pres">
      <dgm:prSet presAssocID="{75CEE4E7-53BA-46B9-A77F-36BCA50511D8}" presName="BalanceSpacing1" presStyleCnt="0"/>
      <dgm:spPr/>
    </dgm:pt>
    <dgm:pt modelId="{93B65D70-212B-42C6-9CD7-4ADB5D23EF01}" type="pres">
      <dgm:prSet presAssocID="{6FCD2C4C-AEBE-4940-A347-1FDD36DA61DE}" presName="Accent1Text" presStyleLbl="node1" presStyleIdx="5" presStyleCnt="6" custScaleX="109642" custScaleY="114830" custLinFactNeighborX="-38323" custLinFactNeighborY="5256"/>
      <dgm:spPr/>
      <dgm:t>
        <a:bodyPr/>
        <a:lstStyle/>
        <a:p>
          <a:endParaRPr lang="ru-RU"/>
        </a:p>
      </dgm:t>
    </dgm:pt>
  </dgm:ptLst>
  <dgm:cxnLst>
    <dgm:cxn modelId="{F86F7E48-6C22-4FEF-B88A-A90E9ABE6D0F}" type="presOf" srcId="{6FCD2C4C-AEBE-4940-A347-1FDD36DA61DE}" destId="{93B65D70-212B-42C6-9CD7-4ADB5D23EF01}" srcOrd="0" destOrd="0" presId="urn:microsoft.com/office/officeart/2008/layout/AlternatingHexagons"/>
    <dgm:cxn modelId="{CBB4C479-6FB7-45FD-ACE5-D3D65C664878}" srcId="{CCBFBB68-CF24-4962-B6DD-7BB64D9B2A35}" destId="{3DB15608-141E-4DFF-894B-D70D0482C4C7}" srcOrd="0" destOrd="0" parTransId="{CBA8BDDF-8BCC-4CE3-A5BD-66A662EEA1AC}" sibTransId="{890216A4-2772-47EA-852A-2D5753D28999}"/>
    <dgm:cxn modelId="{50A30C15-3A25-4343-9AF2-E18719753C5E}" type="presOf" srcId="{3DB15608-141E-4DFF-894B-D70D0482C4C7}" destId="{001F5393-F947-418E-97F4-BEC98DF82E46}" srcOrd="0" destOrd="0" presId="urn:microsoft.com/office/officeart/2008/layout/AlternatingHexagons"/>
    <dgm:cxn modelId="{27D0CB5C-E5F6-4484-928E-366FD316BD81}" srcId="{CCBFBB68-CF24-4962-B6DD-7BB64D9B2A35}" destId="{BAF264FD-20F8-4F10-A647-B8374076B55F}" srcOrd="1" destOrd="0" parTransId="{2F46A323-D096-480C-841B-9F931193AFDA}" sibTransId="{D86B63E0-2CBC-4322-B796-26A938C33E30}"/>
    <dgm:cxn modelId="{7042E173-B5D4-432F-98F2-AB2CFC9375CE}" type="presOf" srcId="{BAF264FD-20F8-4F10-A647-B8374076B55F}" destId="{92BB5F85-0CBB-45FD-8E80-C2A2D5D164ED}" srcOrd="0" destOrd="0" presId="urn:microsoft.com/office/officeart/2008/layout/AlternatingHexagons"/>
    <dgm:cxn modelId="{D017D812-361C-478E-AD4A-2F1A4F572F11}" type="presOf" srcId="{D86B63E0-2CBC-4322-B796-26A938C33E30}" destId="{F38D2EE1-987E-4783-A01A-5234837482B9}" srcOrd="0" destOrd="0" presId="urn:microsoft.com/office/officeart/2008/layout/AlternatingHexagons"/>
    <dgm:cxn modelId="{EDB366EB-4DCA-4A8B-AE00-13F02BC04214}" type="presOf" srcId="{890216A4-2772-47EA-852A-2D5753D28999}" destId="{00EB3586-A953-4707-B199-D46EF98334B5}" srcOrd="0" destOrd="0" presId="urn:microsoft.com/office/officeart/2008/layout/AlternatingHexagons"/>
    <dgm:cxn modelId="{BC8130A7-29D4-4334-A6A0-88C9132D5D81}" type="presOf" srcId="{75CEE4E7-53BA-46B9-A77F-36BCA50511D8}" destId="{4CB81446-84C1-4E40-BD6F-B044EE2A41E0}" srcOrd="0" destOrd="0" presId="urn:microsoft.com/office/officeart/2008/layout/AlternatingHexagons"/>
    <dgm:cxn modelId="{F4BDA724-BC65-48A4-B1DA-6BB46252EA4E}" type="presOf" srcId="{CCBFBB68-CF24-4962-B6DD-7BB64D9B2A35}" destId="{020B4369-F003-4A6D-971F-A49ACC300DBD}" srcOrd="0" destOrd="0" presId="urn:microsoft.com/office/officeart/2008/layout/AlternatingHexagons"/>
    <dgm:cxn modelId="{E1873313-49EA-4672-97EE-FDA41B26AFD9}" srcId="{CCBFBB68-CF24-4962-B6DD-7BB64D9B2A35}" destId="{75CEE4E7-53BA-46B9-A77F-36BCA50511D8}" srcOrd="2" destOrd="0" parTransId="{B8D0860C-89A9-4B56-AA8B-6EB2D3BD3688}" sibTransId="{6FCD2C4C-AEBE-4940-A347-1FDD36DA61DE}"/>
    <dgm:cxn modelId="{5463E25B-DB13-44DD-90DE-CD39C25893EF}" type="presParOf" srcId="{020B4369-F003-4A6D-971F-A49ACC300DBD}" destId="{7648E486-2DB1-4B4A-AD99-5BC29DB7A4CC}" srcOrd="0" destOrd="0" presId="urn:microsoft.com/office/officeart/2008/layout/AlternatingHexagons"/>
    <dgm:cxn modelId="{2CFEC00F-6DF0-4BF0-B2A7-5A7F7519AEA4}" type="presParOf" srcId="{7648E486-2DB1-4B4A-AD99-5BC29DB7A4CC}" destId="{001F5393-F947-418E-97F4-BEC98DF82E46}" srcOrd="0" destOrd="0" presId="urn:microsoft.com/office/officeart/2008/layout/AlternatingHexagons"/>
    <dgm:cxn modelId="{CBE8B5E9-34E9-42D1-8463-79CEF91411B3}" type="presParOf" srcId="{7648E486-2DB1-4B4A-AD99-5BC29DB7A4CC}" destId="{7A9DF2B5-50B6-4E40-B149-DB370FE531D0}" srcOrd="1" destOrd="0" presId="urn:microsoft.com/office/officeart/2008/layout/AlternatingHexagons"/>
    <dgm:cxn modelId="{7956F181-C0C6-4121-9955-50D82829D5DD}" type="presParOf" srcId="{7648E486-2DB1-4B4A-AD99-5BC29DB7A4CC}" destId="{0C0C7D5A-BE3C-4A72-BBDE-BE2F521C9602}" srcOrd="2" destOrd="0" presId="urn:microsoft.com/office/officeart/2008/layout/AlternatingHexagons"/>
    <dgm:cxn modelId="{81AB4127-6EDF-483A-9F33-89FC1F40745B}" type="presParOf" srcId="{7648E486-2DB1-4B4A-AD99-5BC29DB7A4CC}" destId="{BB2490DA-DAA1-4F96-A3C4-5C4484868DD8}" srcOrd="3" destOrd="0" presId="urn:microsoft.com/office/officeart/2008/layout/AlternatingHexagons"/>
    <dgm:cxn modelId="{72627DEB-E536-4704-96D6-B51019F3F42E}" type="presParOf" srcId="{7648E486-2DB1-4B4A-AD99-5BC29DB7A4CC}" destId="{00EB3586-A953-4707-B199-D46EF98334B5}" srcOrd="4" destOrd="0" presId="urn:microsoft.com/office/officeart/2008/layout/AlternatingHexagons"/>
    <dgm:cxn modelId="{D370C24B-655A-44C2-9425-BB575098F1F3}" type="presParOf" srcId="{020B4369-F003-4A6D-971F-A49ACC300DBD}" destId="{6E793D32-813B-462F-B0AB-81CACA0191B1}" srcOrd="1" destOrd="0" presId="urn:microsoft.com/office/officeart/2008/layout/AlternatingHexagons"/>
    <dgm:cxn modelId="{195435B7-0CC2-4FA8-98F3-BD7B6EA740D7}" type="presParOf" srcId="{020B4369-F003-4A6D-971F-A49ACC300DBD}" destId="{9DF8BEE0-B4E3-44C8-8AA5-A5544546FA77}" srcOrd="2" destOrd="0" presId="urn:microsoft.com/office/officeart/2008/layout/AlternatingHexagons"/>
    <dgm:cxn modelId="{DB5ADB49-AB86-4B58-9DBC-2CF96A8CA96D}" type="presParOf" srcId="{9DF8BEE0-B4E3-44C8-8AA5-A5544546FA77}" destId="{92BB5F85-0CBB-45FD-8E80-C2A2D5D164ED}" srcOrd="0" destOrd="0" presId="urn:microsoft.com/office/officeart/2008/layout/AlternatingHexagons"/>
    <dgm:cxn modelId="{828E8BF4-7E32-476E-802B-CDDB537060B6}" type="presParOf" srcId="{9DF8BEE0-B4E3-44C8-8AA5-A5544546FA77}" destId="{CB03CF7E-9D2D-461A-A4BA-A2EF09F03946}" srcOrd="1" destOrd="0" presId="urn:microsoft.com/office/officeart/2008/layout/AlternatingHexagons"/>
    <dgm:cxn modelId="{3D04CBD1-6869-4067-872A-73C5860036E8}" type="presParOf" srcId="{9DF8BEE0-B4E3-44C8-8AA5-A5544546FA77}" destId="{101C2CB0-7BF0-4AD1-A465-B8D0772F03DE}" srcOrd="2" destOrd="0" presId="urn:microsoft.com/office/officeart/2008/layout/AlternatingHexagons"/>
    <dgm:cxn modelId="{526D9E52-8562-45BD-BC99-15E4F9AA070B}" type="presParOf" srcId="{9DF8BEE0-B4E3-44C8-8AA5-A5544546FA77}" destId="{45F53EDA-662E-4802-9F73-E0E760BD826E}" srcOrd="3" destOrd="0" presId="urn:microsoft.com/office/officeart/2008/layout/AlternatingHexagons"/>
    <dgm:cxn modelId="{ADADEA7F-5B0C-49D6-B287-88A395138C08}" type="presParOf" srcId="{9DF8BEE0-B4E3-44C8-8AA5-A5544546FA77}" destId="{F38D2EE1-987E-4783-A01A-5234837482B9}" srcOrd="4" destOrd="0" presId="urn:microsoft.com/office/officeart/2008/layout/AlternatingHexagons"/>
    <dgm:cxn modelId="{22669204-F393-4906-A2A1-EFB8445226FF}" type="presParOf" srcId="{020B4369-F003-4A6D-971F-A49ACC300DBD}" destId="{E0A17F50-0E13-4F8D-9A0E-7CD96A1928F4}" srcOrd="3" destOrd="0" presId="urn:microsoft.com/office/officeart/2008/layout/AlternatingHexagons"/>
    <dgm:cxn modelId="{5695E205-3376-4A31-BD6C-DF3EA2D30EE5}" type="presParOf" srcId="{020B4369-F003-4A6D-971F-A49ACC300DBD}" destId="{EB72CAB9-7BD0-4EC6-8EC7-D986B75F3AAA}" srcOrd="4" destOrd="0" presId="urn:microsoft.com/office/officeart/2008/layout/AlternatingHexagons"/>
    <dgm:cxn modelId="{DF9C15E7-1113-4CB8-B6DA-2AB8F4EF1CFA}" type="presParOf" srcId="{EB72CAB9-7BD0-4EC6-8EC7-D986B75F3AAA}" destId="{4CB81446-84C1-4E40-BD6F-B044EE2A41E0}" srcOrd="0" destOrd="0" presId="urn:microsoft.com/office/officeart/2008/layout/AlternatingHexagons"/>
    <dgm:cxn modelId="{AFA14730-7743-4384-A3B9-8FFB63D01F66}" type="presParOf" srcId="{EB72CAB9-7BD0-4EC6-8EC7-D986B75F3AAA}" destId="{1DC58AC1-44CD-40E7-85B2-374E0A48A773}" srcOrd="1" destOrd="0" presId="urn:microsoft.com/office/officeart/2008/layout/AlternatingHexagons"/>
    <dgm:cxn modelId="{A7A8D10D-D8F4-4E03-AE38-19E49A444A2C}" type="presParOf" srcId="{EB72CAB9-7BD0-4EC6-8EC7-D986B75F3AAA}" destId="{A9BD32E5-705B-4260-B5A6-64BE29C0C7BC}" srcOrd="2" destOrd="0" presId="urn:microsoft.com/office/officeart/2008/layout/AlternatingHexagons"/>
    <dgm:cxn modelId="{9F1B736E-CFA0-4263-841B-FCE2D28FAF59}" type="presParOf" srcId="{EB72CAB9-7BD0-4EC6-8EC7-D986B75F3AAA}" destId="{FD8D020E-8E14-438C-ACE2-68AF1528502B}" srcOrd="3" destOrd="0" presId="urn:microsoft.com/office/officeart/2008/layout/AlternatingHexagons"/>
    <dgm:cxn modelId="{CF345171-6CE8-40D8-8DE2-84C0052582D1}" type="presParOf" srcId="{EB72CAB9-7BD0-4EC6-8EC7-D986B75F3AAA}" destId="{93B65D70-212B-42C6-9CD7-4ADB5D23EF0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A3D82E-9D4C-4F56-872D-39BBA6240397}">
      <dsp:nvSpPr>
        <dsp:cNvPr id="0" name=""/>
        <dsp:cNvSpPr/>
      </dsp:nvSpPr>
      <dsp:spPr>
        <a:xfrm>
          <a:off x="794698" y="62913"/>
          <a:ext cx="2329958" cy="93198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>
              <a:latin typeface="Times New Roman" pitchFamily="18" charset="0"/>
              <a:cs typeface="Times New Roman" pitchFamily="18" charset="0"/>
            </a:rPr>
            <a:t>ИКТ</a:t>
          </a:r>
        </a:p>
      </dsp:txBody>
      <dsp:txXfrm>
        <a:off x="1260690" y="62913"/>
        <a:ext cx="1397975" cy="931983"/>
      </dsp:txXfrm>
    </dsp:sp>
    <dsp:sp modelId="{716FC4EC-EF25-441D-85ED-807D5907F02E}">
      <dsp:nvSpPr>
        <dsp:cNvPr id="0" name=""/>
        <dsp:cNvSpPr/>
      </dsp:nvSpPr>
      <dsp:spPr>
        <a:xfrm>
          <a:off x="2832462" y="80593"/>
          <a:ext cx="2450013" cy="773546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- виртуальные мастер-классы и экскурсии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- онлайн общение со специалистами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9235" y="80593"/>
        <a:ext cx="1676467" cy="773546"/>
      </dsp:txXfrm>
    </dsp:sp>
    <dsp:sp modelId="{8341607F-13D2-494D-A05B-504BE81E012E}">
      <dsp:nvSpPr>
        <dsp:cNvPr id="0" name=""/>
        <dsp:cNvSpPr/>
      </dsp:nvSpPr>
      <dsp:spPr>
        <a:xfrm>
          <a:off x="5011735" y="80593"/>
          <a:ext cx="2175753" cy="773546"/>
        </a:xfrm>
        <a:prstGeom prst="chevron">
          <a:avLst/>
        </a:prstGeom>
        <a:solidFill>
          <a:schemeClr val="accent5">
            <a:tint val="40000"/>
            <a:alpha val="90000"/>
            <a:hueOff val="-2148096"/>
            <a:satOff val="9651"/>
            <a:lumOff val="663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2148096"/>
              <a:satOff val="9651"/>
              <a:lumOff val="66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err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мульттерапия</a:t>
          </a:r>
          <a:endParaRPr lang="ru-RU" sz="1600" kern="1200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</dsp:txBody>
      <dsp:txXfrm>
        <a:off x="5398508" y="80593"/>
        <a:ext cx="1402207" cy="773546"/>
      </dsp:txXfrm>
    </dsp:sp>
    <dsp:sp modelId="{A6AEAE3E-81B5-4A6F-BF1C-6F6B6E4C8A02}">
      <dsp:nvSpPr>
        <dsp:cNvPr id="0" name=""/>
        <dsp:cNvSpPr/>
      </dsp:nvSpPr>
      <dsp:spPr>
        <a:xfrm>
          <a:off x="805399" y="1063835"/>
          <a:ext cx="2329958" cy="931983"/>
        </a:xfrm>
        <a:prstGeom prst="chevron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itchFamily="18" charset="0"/>
              <a:cs typeface="Times New Roman" pitchFamily="18" charset="0"/>
            </a:rPr>
            <a:t>Игровые технологии</a:t>
          </a:r>
        </a:p>
      </dsp:txBody>
      <dsp:txXfrm>
        <a:off x="1271391" y="1063835"/>
        <a:ext cx="1397975" cy="931983"/>
      </dsp:txXfrm>
    </dsp:sp>
    <dsp:sp modelId="{F0B79182-B31E-4021-B4AA-A4D8297175E5}">
      <dsp:nvSpPr>
        <dsp:cNvPr id="0" name=""/>
        <dsp:cNvSpPr/>
      </dsp:nvSpPr>
      <dsp:spPr>
        <a:xfrm>
          <a:off x="2832462" y="1143054"/>
          <a:ext cx="1933865" cy="773546"/>
        </a:xfrm>
        <a:prstGeom prst="chevron">
          <a:avLst/>
        </a:prstGeom>
        <a:solidFill>
          <a:schemeClr val="accent5">
            <a:tint val="40000"/>
            <a:alpha val="90000"/>
            <a:hueOff val="-4296193"/>
            <a:satOff val="19301"/>
            <a:lumOff val="132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4296193"/>
              <a:satOff val="19301"/>
              <a:lumOff val="13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технология игрового поля</a:t>
          </a:r>
        </a:p>
      </dsp:txBody>
      <dsp:txXfrm>
        <a:off x="3219235" y="1143054"/>
        <a:ext cx="1160319" cy="773546"/>
      </dsp:txXfrm>
    </dsp:sp>
    <dsp:sp modelId="{2877EBAA-69AF-4CEB-8A7C-C7A3A5C97071}">
      <dsp:nvSpPr>
        <dsp:cNvPr id="0" name=""/>
        <dsp:cNvSpPr/>
      </dsp:nvSpPr>
      <dsp:spPr>
        <a:xfrm>
          <a:off x="805399" y="2126296"/>
          <a:ext cx="2528470" cy="931983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itchFamily="18" charset="0"/>
              <a:cs typeface="Times New Roman" pitchFamily="18" charset="0"/>
            </a:rPr>
            <a:t>Личностно-ориентированные технологии</a:t>
          </a:r>
        </a:p>
      </dsp:txBody>
      <dsp:txXfrm>
        <a:off x="1271391" y="2126296"/>
        <a:ext cx="1596487" cy="931983"/>
      </dsp:txXfrm>
    </dsp:sp>
    <dsp:sp modelId="{9C593ECB-797D-43E6-8BB7-C82FA5233944}">
      <dsp:nvSpPr>
        <dsp:cNvPr id="0" name=""/>
        <dsp:cNvSpPr/>
      </dsp:nvSpPr>
      <dsp:spPr>
        <a:xfrm>
          <a:off x="3030975" y="2205514"/>
          <a:ext cx="1933865" cy="773546"/>
        </a:xfrm>
        <a:prstGeom prst="chevron">
          <a:avLst/>
        </a:prstGeom>
        <a:solidFill>
          <a:schemeClr val="accent5">
            <a:tint val="40000"/>
            <a:alpha val="90000"/>
            <a:hueOff val="-6444289"/>
            <a:satOff val="28952"/>
            <a:lumOff val="199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6444289"/>
              <a:satOff val="28952"/>
              <a:lumOff val="19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интерактивные игры</a:t>
          </a:r>
        </a:p>
      </dsp:txBody>
      <dsp:txXfrm>
        <a:off x="3417748" y="2205514"/>
        <a:ext cx="1160319" cy="773546"/>
      </dsp:txXfrm>
    </dsp:sp>
    <dsp:sp modelId="{238C5A80-A325-4604-A1D1-385DE233B3B5}">
      <dsp:nvSpPr>
        <dsp:cNvPr id="0" name=""/>
        <dsp:cNvSpPr/>
      </dsp:nvSpPr>
      <dsp:spPr>
        <a:xfrm>
          <a:off x="2946678" y="3271554"/>
          <a:ext cx="1933865" cy="773546"/>
        </a:xfrm>
        <a:prstGeom prst="chevron">
          <a:avLst/>
        </a:prstGeom>
        <a:solidFill>
          <a:schemeClr val="accent5">
            <a:tint val="40000"/>
            <a:alpha val="90000"/>
            <a:hueOff val="-8592385"/>
            <a:satOff val="38602"/>
            <a:lumOff val="2654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8592385"/>
              <a:satOff val="38602"/>
              <a:lumOff val="265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 err="1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лэпбукинг</a:t>
          </a:r>
          <a:r>
            <a:rPr lang="ru-RU" sz="120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, календарь профессий</a:t>
          </a:r>
        </a:p>
      </dsp:txBody>
      <dsp:txXfrm>
        <a:off x="3333451" y="3271554"/>
        <a:ext cx="1160319" cy="773546"/>
      </dsp:txXfrm>
    </dsp:sp>
    <dsp:sp modelId="{ED16ECCA-E601-4A5C-A509-DA7A46308F2E}">
      <dsp:nvSpPr>
        <dsp:cNvPr id="0" name=""/>
        <dsp:cNvSpPr/>
      </dsp:nvSpPr>
      <dsp:spPr>
        <a:xfrm>
          <a:off x="805399" y="3188757"/>
          <a:ext cx="2329958" cy="931983"/>
        </a:xfrm>
        <a:prstGeom prst="chevron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itchFamily="18" charset="0"/>
              <a:cs typeface="Times New Roman" pitchFamily="18" charset="0"/>
            </a:rPr>
            <a:t>Проектная деятельность</a:t>
          </a:r>
        </a:p>
      </dsp:txBody>
      <dsp:txXfrm>
        <a:off x="1271391" y="3188757"/>
        <a:ext cx="1397975" cy="931983"/>
      </dsp:txXfrm>
    </dsp:sp>
    <dsp:sp modelId="{BC2C0689-F23E-41EF-B177-7E08F689906E}">
      <dsp:nvSpPr>
        <dsp:cNvPr id="0" name=""/>
        <dsp:cNvSpPr/>
      </dsp:nvSpPr>
      <dsp:spPr>
        <a:xfrm>
          <a:off x="805399" y="4251218"/>
          <a:ext cx="2329958" cy="931983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Системно-</a:t>
          </a:r>
          <a:r>
            <a:rPr lang="ru-RU" sz="1400" b="1" kern="1200" dirty="0" err="1">
              <a:latin typeface="Times New Roman" pitchFamily="18" charset="0"/>
              <a:cs typeface="Times New Roman" pitchFamily="18" charset="0"/>
            </a:rPr>
            <a:t>деятельностный</a:t>
          </a: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 подход</a:t>
          </a:r>
        </a:p>
      </dsp:txBody>
      <dsp:txXfrm>
        <a:off x="1271391" y="4251218"/>
        <a:ext cx="1397975" cy="931983"/>
      </dsp:txXfrm>
    </dsp:sp>
    <dsp:sp modelId="{816BF3E9-9A2E-453C-9E0C-4EDFC781A084}">
      <dsp:nvSpPr>
        <dsp:cNvPr id="0" name=""/>
        <dsp:cNvSpPr/>
      </dsp:nvSpPr>
      <dsp:spPr>
        <a:xfrm>
          <a:off x="2832462" y="4330436"/>
          <a:ext cx="1933865" cy="773546"/>
        </a:xfrm>
        <a:prstGeom prst="chevron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образовательные путешествия</a:t>
          </a:r>
        </a:p>
      </dsp:txBody>
      <dsp:txXfrm>
        <a:off x="3219235" y="4330436"/>
        <a:ext cx="1160319" cy="773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F5393-F947-418E-97F4-BEC98DF82E46}">
      <dsp:nvSpPr>
        <dsp:cNvPr id="0" name=""/>
        <dsp:cNvSpPr/>
      </dsp:nvSpPr>
      <dsp:spPr>
        <a:xfrm rot="5400000">
          <a:off x="3970457" y="-257104"/>
          <a:ext cx="1604695" cy="2330832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Социум</a:t>
          </a:r>
        </a:p>
      </dsp:txBody>
      <dsp:txXfrm rot="-5400000">
        <a:off x="3995861" y="373413"/>
        <a:ext cx="1553888" cy="1069797"/>
      </dsp:txXfrm>
    </dsp:sp>
    <dsp:sp modelId="{7A9DF2B5-50B6-4E40-B149-DB370FE531D0}">
      <dsp:nvSpPr>
        <dsp:cNvPr id="0" name=""/>
        <dsp:cNvSpPr/>
      </dsp:nvSpPr>
      <dsp:spPr>
        <a:xfrm>
          <a:off x="4799380" y="406375"/>
          <a:ext cx="2061612" cy="1108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EB3586-A953-4707-B199-D46EF98334B5}">
      <dsp:nvSpPr>
        <dsp:cNvPr id="0" name=""/>
        <dsp:cNvSpPr/>
      </dsp:nvSpPr>
      <dsp:spPr>
        <a:xfrm rot="5400000">
          <a:off x="1178830" y="-101898"/>
          <a:ext cx="1919128" cy="219092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Родители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(наглядный пример, образец)</a:t>
          </a:r>
        </a:p>
      </dsp:txBody>
      <dsp:txXfrm rot="-5400000">
        <a:off x="1408085" y="353857"/>
        <a:ext cx="1460618" cy="1279418"/>
      </dsp:txXfrm>
    </dsp:sp>
    <dsp:sp modelId="{92BB5F85-0CBB-45FD-8E80-C2A2D5D164ED}">
      <dsp:nvSpPr>
        <dsp:cNvPr id="0" name=""/>
        <dsp:cNvSpPr/>
      </dsp:nvSpPr>
      <dsp:spPr>
        <a:xfrm rot="5400000">
          <a:off x="1752956" y="1810457"/>
          <a:ext cx="1581955" cy="177550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Ребенок</a:t>
          </a:r>
        </a:p>
      </dsp:txBody>
      <dsp:txXfrm rot="-5400000">
        <a:off x="1952099" y="2170891"/>
        <a:ext cx="1183670" cy="1054637"/>
      </dsp:txXfrm>
    </dsp:sp>
    <dsp:sp modelId="{CB03CF7E-9D2D-461A-A4BA-A2EF09F03946}">
      <dsp:nvSpPr>
        <dsp:cNvPr id="0" name=""/>
        <dsp:cNvSpPr/>
      </dsp:nvSpPr>
      <dsp:spPr>
        <a:xfrm>
          <a:off x="210629" y="2010286"/>
          <a:ext cx="1995108" cy="1108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D2EE1-987E-4783-A01A-5234837482B9}">
      <dsp:nvSpPr>
        <dsp:cNvPr id="0" name=""/>
        <dsp:cNvSpPr/>
      </dsp:nvSpPr>
      <dsp:spPr>
        <a:xfrm rot="5400000">
          <a:off x="4006111" y="1658897"/>
          <a:ext cx="1708349" cy="188842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Команда специалистов ДОУ</a:t>
          </a:r>
        </a:p>
      </dsp:txBody>
      <dsp:txXfrm rot="-5400000">
        <a:off x="4230811" y="2033660"/>
        <a:ext cx="1258950" cy="1138899"/>
      </dsp:txXfrm>
    </dsp:sp>
    <dsp:sp modelId="{4CB81446-84C1-4E40-BD6F-B044EE2A41E0}">
      <dsp:nvSpPr>
        <dsp:cNvPr id="0" name=""/>
        <dsp:cNvSpPr/>
      </dsp:nvSpPr>
      <dsp:spPr>
        <a:xfrm rot="5400000">
          <a:off x="3341803" y="3454241"/>
          <a:ext cx="1718952" cy="196179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Ребенок-сверстник</a:t>
          </a:r>
        </a:p>
      </dsp:txBody>
      <dsp:txXfrm rot="-5400000">
        <a:off x="3547348" y="3862154"/>
        <a:ext cx="1307862" cy="1145968"/>
      </dsp:txXfrm>
    </dsp:sp>
    <dsp:sp modelId="{1DC58AC1-44CD-40E7-85B2-374E0A48A773}">
      <dsp:nvSpPr>
        <dsp:cNvPr id="0" name=""/>
        <dsp:cNvSpPr/>
      </dsp:nvSpPr>
      <dsp:spPr>
        <a:xfrm>
          <a:off x="4799380" y="3715273"/>
          <a:ext cx="2061612" cy="11083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B65D70-212B-42C6-9CD7-4ADB5D23EF01}">
      <dsp:nvSpPr>
        <dsp:cNvPr id="0" name=""/>
        <dsp:cNvSpPr/>
      </dsp:nvSpPr>
      <dsp:spPr>
        <a:xfrm rot="5400000">
          <a:off x="534723" y="3389411"/>
          <a:ext cx="2121281" cy="176213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Близкие родственники</a:t>
          </a:r>
        </a:p>
      </dsp:txBody>
      <dsp:txXfrm rot="-5400000">
        <a:off x="983123" y="3533456"/>
        <a:ext cx="1224480" cy="1474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361F6-5397-40C8-8938-4107D2F9D3BF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6C844-AA2B-41F4-A37C-E13018285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19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773558-1780-4750-9994-E09B1A2AB96F}" type="slidenum">
              <a:rPr lang="ru-RU">
                <a:solidFill>
                  <a:prstClr val="black"/>
                </a:solidFill>
              </a:rPr>
              <a:pPr/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619672" y="3068960"/>
            <a:ext cx="6624736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«Знакомство дошкольников с профессиями через разнообразные виды деятельности»</a:t>
            </a: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449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17439"/>
            <a:ext cx="5910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 ролевые игры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4BBD486E-41C4-4796-ADDB-31B62D225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594" y="1210988"/>
            <a:ext cx="6840760" cy="5130570"/>
          </a:xfrm>
        </p:spPr>
      </p:pic>
    </p:spTree>
    <p:extLst>
      <p:ext uri="{BB962C8B-B14F-4D97-AF65-F5344CB8AC3E}">
        <p14:creationId xmlns:p14="http://schemas.microsoft.com/office/powerpoint/2010/main" xmlns="" val="1444747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B8AED46-EFFD-40C4-B96A-43B3FF549F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615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A745AB3-277E-4D39-AC62-CF60B962DC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677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7666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7253793-3DBB-48D1-8E3F-41F1019272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6727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3FAF2A5-48B7-419B-82A2-8B85F8F801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515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78CA513-AF12-483B-BC9B-8044120118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232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2-04-29 16-47-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543" y="836712"/>
            <a:ext cx="4129088" cy="3096816"/>
          </a:xfrm>
          <a:prstGeom prst="rect">
            <a:avLst/>
          </a:prstGeom>
          <a:ln w="889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16812109488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90437" y="3349240"/>
            <a:ext cx="4437026" cy="3320120"/>
          </a:xfrm>
          <a:prstGeom prst="rect">
            <a:avLst/>
          </a:prstGeom>
          <a:ln w="889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2022-05-06 10-50-3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259632" y="4018983"/>
            <a:ext cx="2240374" cy="265037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8" name="Рисунок 7" descr="168121094890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38072" y="188640"/>
            <a:ext cx="4523462" cy="295232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262201" y="4079115"/>
            <a:ext cx="4583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Знакомство детей с работой повара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FA37DB-E1D5-4922-A646-F43F4E4330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271" y="225626"/>
            <a:ext cx="3712835" cy="31211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D914E39-9888-4D5E-9E63-28BFAE9A53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2464" y="0"/>
            <a:ext cx="3230671" cy="32861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CB46BFC-F43D-4212-80C5-99E7473A30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465" y="3640339"/>
            <a:ext cx="3117782" cy="303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7102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BC2361F-FEC7-4E37-A407-4394C56F90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8944" y="35006"/>
            <a:ext cx="3048254" cy="32171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B680108-ADCC-4DD3-93FB-720DDA9412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7893" y="126764"/>
            <a:ext cx="3677163" cy="356225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17F4EA-9CE8-4CFF-8649-6B5960380D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1860171" flipV="1">
            <a:off x="5464752" y="4564710"/>
            <a:ext cx="3809000" cy="7808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Знакомство с работой охранника</a:t>
            </a:r>
            <a:endParaRPr lang="ru-RU" sz="3600" dirty="0">
              <a:solidFill>
                <a:srgbClr val="0000CC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BF1695D-D26D-428D-8524-3E5E36EA66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9886" y="2849929"/>
            <a:ext cx="3854623" cy="388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5221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171746453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54442" y="2492896"/>
            <a:ext cx="5265701" cy="39401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16436A6-335A-46BF-995F-4DDBB36B2E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81331"/>
            <a:ext cx="5012786" cy="3762721"/>
          </a:xfrm>
          <a:prstGeom prst="rect">
            <a:avLst/>
          </a:prstGeom>
        </p:spPr>
      </p:pic>
      <p:pic>
        <p:nvPicPr>
          <p:cNvPr id="6" name="Рисунок 5" descr="IMG-20220421-WA00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05571" y="3674292"/>
            <a:ext cx="2756340" cy="3080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806C941E-6BCC-4EFE-B12E-06F3211F8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31" y="928341"/>
            <a:ext cx="3873797" cy="988491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дворника</a:t>
            </a:r>
            <a:r>
              <a:rPr lang="ru-RU" sz="4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611560" y="188640"/>
            <a:ext cx="824672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работы по ознакомлению детей с профессиями обоснована ФГОС дошкольного образования. 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Образовательной области «Социально-коммуникативное развитие» направлены на: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развитие общения и взаимодействия ребенка со взрослыми и сверстниками;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становление самостоятельности, целенаправленности и саморегуляции собственных действий;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формирование позитивных установок к различным видам труда и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3168389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243EA6D-C5AD-4A28-B9DC-D10825A4D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731" y="836712"/>
            <a:ext cx="2774722" cy="121538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машиниста по стирки белья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12B19C1-4AA7-4174-9E9B-D86218CB80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927" y="3284984"/>
            <a:ext cx="3836562" cy="335699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88509785-E6C2-4A78-9815-E23F433391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60648"/>
            <a:ext cx="4807044" cy="4149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59095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7239000" cy="857250"/>
          </a:xfrm>
        </p:spPr>
        <p:txBody>
          <a:bodyPr>
            <a:norm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«Помоги приготовить варенье»</a:t>
            </a:r>
          </a:p>
        </p:txBody>
      </p:sp>
      <p:pic>
        <p:nvPicPr>
          <p:cNvPr id="4" name="Рисунок 3" descr="16812862375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9286" y="1928812"/>
            <a:ext cx="4907131" cy="367188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16812862375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90859" y="1885950"/>
            <a:ext cx="2790348" cy="372903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5111322" cy="857250"/>
          </a:xfrm>
        </p:spPr>
        <p:txBody>
          <a:bodyPr>
            <a:normAutofit fontScale="90000"/>
          </a:bodyPr>
          <a:lstStyle/>
          <a:p>
            <a:r>
              <a:rPr lang="ru-RU" sz="315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lang="ru-RU" sz="3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Пазлы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  «Профессии»</a:t>
            </a:r>
          </a:p>
        </p:txBody>
      </p:sp>
      <p:pic>
        <p:nvPicPr>
          <p:cNvPr id="3" name="Рисунок 2" descr="16812862374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87" y="1700808"/>
            <a:ext cx="5510957" cy="4123716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4" name="Рисунок 3" descr="16812862374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8491" y="112399"/>
            <a:ext cx="2377135" cy="3176817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5" name="Рисунок 4" descr="168128623743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300192" y="3351603"/>
            <a:ext cx="2486621" cy="3393998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12721"/>
            <a:ext cx="8303748" cy="514350"/>
          </a:xfrm>
        </p:spPr>
        <p:txBody>
          <a:bodyPr>
            <a:noAutofit/>
          </a:bodyPr>
          <a:lstStyle/>
          <a:p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Теневое лото «Профессии»</a:t>
            </a:r>
          </a:p>
        </p:txBody>
      </p:sp>
      <p:pic>
        <p:nvPicPr>
          <p:cNvPr id="6" name="Рисунок 5" descr="1681286237482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90463" y="1149431"/>
            <a:ext cx="5486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681286237538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0192" y="3491557"/>
            <a:ext cx="2430929" cy="3248707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8" name="Рисунок 7" descr="16812862375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56387" y="32465"/>
            <a:ext cx="2065313" cy="2827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812862374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7729" y="3237821"/>
            <a:ext cx="4320480" cy="32329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1681286237386.jpg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563888" y="76015"/>
            <a:ext cx="3192658" cy="35180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 rot="19945561">
            <a:off x="440919" y="829094"/>
            <a:ext cx="4267473" cy="708422"/>
          </a:xfrm>
        </p:spPr>
        <p:txBody>
          <a:bodyPr>
            <a:no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«Кому это нужно?»</a:t>
            </a:r>
          </a:p>
        </p:txBody>
      </p:sp>
      <p:pic>
        <p:nvPicPr>
          <p:cNvPr id="6" name="Рисунок 5" descr="168128623739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14548" y="3111202"/>
            <a:ext cx="2608602" cy="34861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D3B8E5-2AC2-4B63-B561-5EE084FDD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246" y="274638"/>
            <a:ext cx="3514553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F5D6641-75D3-4475-AD04-9B57E426FF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012" y="155773"/>
            <a:ext cx="4940366" cy="370527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2553D91-7E5B-443A-B450-AFAEEEB0A6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143" y="3479876"/>
            <a:ext cx="4364303" cy="327322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F476641-FAC1-4F96-B604-780C2C7E64B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4865" y="2204864"/>
            <a:ext cx="4208428" cy="344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5156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DC25E2-AA37-4438-9706-56F0EC7F6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Книжки малышки о профессиях родителей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6894B4C-F511-4EF5-BDB3-0AB3454D98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1560" y="1161320"/>
            <a:ext cx="8075240" cy="534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8304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C33F45-A5DB-4FC8-A27B-6EDC9B604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CDC38F8-2225-4BC4-9334-74BCABAD2E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785" y="1417638"/>
            <a:ext cx="8793803" cy="4963690"/>
          </a:xfrm>
        </p:spPr>
      </p:pic>
    </p:spTree>
    <p:extLst>
      <p:ext uri="{BB962C8B-B14F-4D97-AF65-F5344CB8AC3E}">
        <p14:creationId xmlns:p14="http://schemas.microsoft.com/office/powerpoint/2010/main" xmlns="" val="3779866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354BD77-E175-491F-879A-29ABF7362F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95309" y="2931445"/>
            <a:ext cx="6101027" cy="361321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1D0D59-9128-4CAF-AECF-B75A4C7CD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956643"/>
            <a:ext cx="4546848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Древо семейных профессий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F0395A2-0C2C-4E0F-8FD4-5680934661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4505007">
            <a:off x="-153704" y="924625"/>
            <a:ext cx="3688392" cy="25947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0100E87-4C99-45F7-A044-69BCC1BB7C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6065095" y="617375"/>
            <a:ext cx="3612251" cy="244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443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D6EF90-DB74-476D-8768-1DED66AC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244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карточек для игры с фонариком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E353659-D565-49B6-BEE1-13978005F6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1417638"/>
            <a:ext cx="8928440" cy="5292190"/>
          </a:xfrm>
        </p:spPr>
      </p:pic>
    </p:spTree>
    <p:extLst>
      <p:ext uri="{BB962C8B-B14F-4D97-AF65-F5344CB8AC3E}">
        <p14:creationId xmlns:p14="http://schemas.microsoft.com/office/powerpoint/2010/main" xmlns="" val="3062886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8765"/>
          </a:xfrm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183681907"/>
              </p:ext>
            </p:extLst>
          </p:nvPr>
        </p:nvGraphicFramePr>
        <p:xfrm>
          <a:off x="714348" y="1214422"/>
          <a:ext cx="8178132" cy="4590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9294" y="188640"/>
            <a:ext cx="7528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Анкетирование родителей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30876909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396038"/>
            <a:ext cx="9144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FFFFFF">
                    <a:lumMod val="95000"/>
                  </a:srgbClr>
                </a:solidFill>
              </a:rPr>
              <a:t> </a:t>
            </a:r>
          </a:p>
        </p:txBody>
      </p:sp>
      <p:sp>
        <p:nvSpPr>
          <p:cNvPr id="1030" name="Прямоугольник 8"/>
          <p:cNvSpPr>
            <a:spLocks noChangeArrowheads="1"/>
          </p:cNvSpPr>
          <p:nvPr/>
        </p:nvSpPr>
        <p:spPr bwMode="auto">
          <a:xfrm>
            <a:off x="642938" y="142875"/>
            <a:ext cx="7715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По результатам моей работы наметилась определенная положительная динамика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1962134331"/>
              </p:ext>
            </p:extLst>
          </p:nvPr>
        </p:nvGraphicFramePr>
        <p:xfrm>
          <a:off x="323528" y="1588168"/>
          <a:ext cx="8424936" cy="479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9572" y="116632"/>
            <a:ext cx="7704856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Диагностика знаний детей  </a:t>
            </a:r>
          </a:p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 профессиях родителей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14329466"/>
              </p:ext>
            </p:extLst>
          </p:nvPr>
        </p:nvGraphicFramePr>
        <p:xfrm>
          <a:off x="1285852" y="1571612"/>
          <a:ext cx="6742532" cy="4017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20416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-25250"/>
            <a:ext cx="9036496" cy="6883249"/>
          </a:xfr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DB88D540-2540-4FB0-AB91-9DEA38FFD5BF}"/>
              </a:ext>
            </a:extLst>
          </p:cNvPr>
          <p:cNvSpPr txBox="1">
            <a:spLocks/>
          </p:cNvSpPr>
          <p:nvPr/>
        </p:nvSpPr>
        <p:spPr>
          <a:xfrm>
            <a:off x="611560" y="463026"/>
            <a:ext cx="3744416" cy="978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BE87851-92A4-4C9D-8A76-CFB7A03A4C6C}"/>
              </a:ext>
            </a:extLst>
          </p:cNvPr>
          <p:cNvSpPr txBox="1"/>
          <p:nvPr/>
        </p:nvSpPr>
        <p:spPr>
          <a:xfrm>
            <a:off x="539552" y="1421923"/>
            <a:ext cx="5688632" cy="3911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расширение знаний о мире профессий;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формирование интереса к трудовой деятельности взрослых;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обобщение знаний о профессиях в процессе совместной и самостоятельной деятельности детей через «погружение» в реальные практические ситуации.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06458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-25250"/>
            <a:ext cx="9036496" cy="688324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1E641A1-1B55-4CE2-878D-5F8B2159DD49}"/>
              </a:ext>
            </a:extLst>
          </p:cNvPr>
          <p:cNvSpPr txBox="1"/>
          <p:nvPr/>
        </p:nvSpPr>
        <p:spPr>
          <a:xfrm>
            <a:off x="323528" y="1340768"/>
            <a:ext cx="6264696" cy="4760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algn="l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детей с профессиями, с трудовыми действиями и инструментами, необходимыми для их работы в соответствии с возрастными особенностями;</a:t>
            </a:r>
          </a:p>
          <a:p>
            <a:pPr marL="457200" lvl="0" indent="-457200" algn="l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обобщенные представления о взаимосвязи труда людей разных профессий;</a:t>
            </a:r>
          </a:p>
          <a:p>
            <a:pPr marL="457200" lvl="0" indent="-457200" algn="l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детям осознать важность, необходимость и незаменимость каждой профессии;</a:t>
            </a:r>
          </a:p>
          <a:p>
            <a:pPr marL="457200" lvl="0" indent="-457200" algn="l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чувство уважения к труду взрослых и бережное отношение к его результатам;</a:t>
            </a:r>
          </a:p>
          <a:p>
            <a:pPr marL="457200" lvl="0" indent="-457200" algn="l"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Обогащать детско-родительские отношения опытом совместной деятельности, расширять словарный запас, развивать коммуникативные навыки.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DB88D540-2540-4FB0-AB91-9DEA38FFD5BF}"/>
              </a:ext>
            </a:extLst>
          </p:cNvPr>
          <p:cNvSpPr txBox="1">
            <a:spLocks/>
          </p:cNvSpPr>
          <p:nvPr/>
        </p:nvSpPr>
        <p:spPr>
          <a:xfrm>
            <a:off x="611560" y="463026"/>
            <a:ext cx="3744416" cy="978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577689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03649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2852936"/>
            <a:ext cx="770485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детей к труду взрослых, повышение их интереса к трудовым действиям, к профессиям взрослых, обогащение социального опыта детей,  отражение полученных знаний и впечатлений в сюжетно-ролевых играх.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264620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519" y="116632"/>
            <a:ext cx="9144000" cy="6741368"/>
          </a:xfr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041393745"/>
              </p:ext>
            </p:extLst>
          </p:nvPr>
        </p:nvGraphicFramePr>
        <p:xfrm>
          <a:off x="611560" y="188640"/>
          <a:ext cx="79928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73774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25720"/>
            <a:ext cx="9149938" cy="79583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46747"/>
            <a:ext cx="2287726" cy="402503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Модель знакомства ребенка с профессией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518014463"/>
              </p:ext>
            </p:extLst>
          </p:nvPr>
        </p:nvGraphicFramePr>
        <p:xfrm>
          <a:off x="539552" y="587880"/>
          <a:ext cx="7071622" cy="5331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060221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361</Words>
  <Application>Microsoft Office PowerPoint</Application>
  <PresentationFormat>Экран (4:3)</PresentationFormat>
  <Paragraphs>58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Модель знакомства ребенка с профессией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Знакомство с работой охранника</vt:lpstr>
      <vt:lpstr>Работа дворника </vt:lpstr>
      <vt:lpstr>Слайд 20</vt:lpstr>
      <vt:lpstr>         «Помоги приготовить варенье»</vt:lpstr>
      <vt:lpstr>       Пазлы  «Профессии»</vt:lpstr>
      <vt:lpstr>Теневое лото «Профессии»</vt:lpstr>
      <vt:lpstr>«Кому это нужно?»</vt:lpstr>
      <vt:lpstr>Работа с родителями</vt:lpstr>
      <vt:lpstr>Книжки малышки о профессиях родителей</vt:lpstr>
      <vt:lpstr>Слайд 27</vt:lpstr>
      <vt:lpstr>Древо семейных профессий</vt:lpstr>
      <vt:lpstr>Изготовление карточек для игры с фонариком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PC</cp:lastModifiedBy>
  <cp:revision>74</cp:revision>
  <dcterms:created xsi:type="dcterms:W3CDTF">2017-03-08T17:19:23Z</dcterms:created>
  <dcterms:modified xsi:type="dcterms:W3CDTF">2024-01-09T17:18:01Z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1910701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