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2" r:id="rId3"/>
    <p:sldId id="270" r:id="rId4"/>
    <p:sldId id="256" r:id="rId5"/>
    <p:sldId id="257" r:id="rId6"/>
    <p:sldId id="259" r:id="rId7"/>
    <p:sldId id="260" r:id="rId8"/>
    <p:sldId id="261" r:id="rId9"/>
    <p:sldId id="258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E72BC2-8BB3-4E52-AC11-19825CA80B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101A623-E79D-47F5-AA37-CF635A6DF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41EC5F-7A77-4B6E-BE47-A1929444E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E3912A-37FC-4F88-BF40-985909D9D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0E0834-AF2A-4748-9185-2C1B129DE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11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A2CAFF-8615-4175-A04C-8B8EDDB1F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B57535D-67CE-4C27-9E75-AB6DE5E615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C4A03-694F-4C79-ADD9-97CADBBF1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44AA1B-5EC3-4E2C-8EFC-F289C9E50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3EC4B4-D8B1-4D09-B8EB-643CF53DB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732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7CA7904-E02E-4BDC-8D68-67CE6F0756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358B1E-7360-42A0-B628-AE846B1E8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F3F7AC-AB13-49B0-9C2B-F968B57B2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BF10B2-DA94-4AFD-AEC8-EED11B53D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8613FB-BF59-48AE-B9BD-F6C710566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49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EDD3AD-5A79-4D4C-B223-41AA8EC93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DDFFD8-DE8A-4159-88B3-3184510721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AFE420-18A7-4A98-8AF6-D0BCBDDD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EBE7A4-A0D6-4096-A0A9-1F8894169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30F9A6-ADDA-4B76-8E3E-A040FEF54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985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94F6FB-FEA1-4EE1-8347-1AEE83ECE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4B9819E-FB4A-4887-9E40-46D61F60B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1FF42D-0EBE-49BC-A5CA-617D2BB4E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502AC9-0873-4B1A-A37F-C00C32B44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B09D9E-F3AF-4A32-921C-94A7AABBC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797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9B2F2-F51C-4887-8626-AB68BFF2F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4D1442-DD65-46F0-B9D8-9A0EADC182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54281D-D06F-45ED-9907-2E646279C1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CCA5F1-1798-4F08-BCB3-2D531C2B3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62C348-B26D-45C5-A8E3-ECB2C292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C99F3A-5D3C-4450-AB3E-8686597EF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105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CE750E-D0C8-4EF3-9261-54CFDC1F9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87FE46-2605-44D9-A1AC-0DD8F17691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EBE60A-B3E4-4852-8C53-99A515999B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596D857-F26D-454D-B783-65DCFBC23C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6C77D0D-01A8-4A7D-8217-6FE11933D1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1F08CAD-D90D-4B6E-93F4-9DB73CCF2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96AFA29-3106-4C68-B989-E946943E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1B3701F-84DF-4C4C-9811-E6F1A1C17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10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5A95C5-C35E-4341-8287-7A7100D38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BE9917B-30A1-4BA0-AC4D-0E14C635B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2967EC6-EC9F-49CD-A7D5-5F492DDAA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6C9F2B8-A6D8-4F68-A3FE-0D0A02356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56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C2CB174-AEA2-4237-AE13-F57BF312D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0BC73C4-A8DE-40C2-879A-34CBEB22E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0B4D7F5-C24C-4473-BDE1-4EEFE0C51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835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BEA17F-C2DB-4F51-B0CC-0BB0555FD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136914-01BB-415D-8972-46073D824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37F37D-1F62-4986-B491-389FE251AB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16BD9D6-3A1F-4BC7-AB91-8EDA059E3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A44C0A-B424-41CB-98E5-9DA119319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F0B237-A42B-4444-B925-10FEEAD5C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997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E71CC5-3A09-4BCB-820B-742D5A45C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CC25D8A-FBD5-44A1-B6F0-CC24C9C57A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B46E335-569F-4C11-BA9E-93C3EAE566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DA38A5-EDEF-4503-A14D-CFA25EC12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A27DE1B-09AA-4A5A-B4E2-81096A456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8FD5CA-A260-4429-9893-4B4E26CFF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31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902A2A-510B-40D0-A6F4-D5CDFDFE7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718E47-8E3E-496F-AB53-7E4EE38E49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B99DBA-8FA5-4543-B6D6-B8DB74B42B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45437-AA92-4E0B-9798-32C5A8EF605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EF62D1-8AFA-470C-B06F-A5E72D9C5B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89656C-C2DB-4FAD-9B78-E04B829D0E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611D5-5166-4068-8F91-A6E9CABA04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24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video/preview/557763487314825739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7E2480-F063-46E6-83C2-70E922913D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145" y="406400"/>
            <a:ext cx="9838006" cy="2387600"/>
          </a:xfrm>
        </p:spPr>
        <p:txBody>
          <a:bodyPr>
            <a:normAutofit/>
          </a:bodyPr>
          <a:lstStyle/>
          <a:p>
            <a:r>
              <a:rPr lang="ru-RU" sz="8000" b="1" dirty="0"/>
              <a:t>«КЕМ  Я  ХОЧУ  СТАТЬ»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F109F84-54F1-47CD-A0E4-4196980A17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Автор – составитель: Чудинова Наталья Николаевна, </a:t>
            </a:r>
          </a:p>
          <a:p>
            <a:r>
              <a:rPr lang="ru-RU" dirty="0"/>
              <a:t>педагог дополнительного образования</a:t>
            </a:r>
          </a:p>
          <a:p>
            <a:r>
              <a:rPr lang="ru-RU" dirty="0"/>
              <a:t>МБУДО Крапивинский ДДТ</a:t>
            </a:r>
          </a:p>
          <a:p>
            <a:r>
              <a:rPr lang="ru-RU" dirty="0"/>
              <a:t>(</a:t>
            </a:r>
            <a:r>
              <a:rPr lang="ru-RU" dirty="0" err="1"/>
              <a:t>пгт</a:t>
            </a:r>
            <a:r>
              <a:rPr lang="ru-RU" dirty="0"/>
              <a:t>. Крапивинский, Кемеровская область-Кузбасс)</a:t>
            </a:r>
          </a:p>
        </p:txBody>
      </p:sp>
    </p:spTree>
    <p:extLst>
      <p:ext uri="{BB962C8B-B14F-4D97-AF65-F5344CB8AC3E}">
        <p14:creationId xmlns:p14="http://schemas.microsoft.com/office/powerpoint/2010/main" val="3070248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CB9C29-B872-443D-B8EE-D7DC286D5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ТИПЫ ПРОФЕССИЙ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D369FE-6532-49A5-8415-0D6997FCF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/>
              <a:t>1. ЧЕЛОВЕК - ПРИРОДА</a:t>
            </a:r>
          </a:p>
          <a:p>
            <a:pPr algn="just"/>
            <a:r>
              <a:rPr lang="ru-RU" dirty="0"/>
              <a:t>Предмет труда – природа (животный и растительный мир). К этому типу относятся профессии, связанные с сельским хозяйством, лесной отраслью, природоохранной деятельностью, биотехнологиями, метеорологией, геодезией и т.д. Пример: эколог, микробиолог, егерь и др.</a:t>
            </a:r>
          </a:p>
        </p:txBody>
      </p:sp>
    </p:spTree>
    <p:extLst>
      <p:ext uri="{BB962C8B-B14F-4D97-AF65-F5344CB8AC3E}">
        <p14:creationId xmlns:p14="http://schemas.microsoft.com/office/powerpoint/2010/main" val="45769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D067DD-C62F-4AA2-B330-57437EACA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ТИПЫ ПРОФЕССИЙ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5DB047-A9D6-4876-944E-C02869C56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/>
              <a:t>2. ЧЕЛОВЕК – ТЕХНИКА</a:t>
            </a:r>
          </a:p>
          <a:p>
            <a:pPr algn="just"/>
            <a:r>
              <a:rPr lang="ru-RU" dirty="0"/>
              <a:t>Предмет труда – техника. К этому типу относятся все профессии, связанные с обслуживанием техники (ремонт, наладка, установка, управление). Сюда же входят и профессии по производству и обработке металлов, их механической сборке и монтажу, а также по сборке и монтажу электрооборудования. В этот же тип включают профессии по обработке и использованию неметаллических изделий, полуфабрикатов, промышленных товаров, а также по переработке продуктов сельского хозяйства. Пример: водитель, слесарь, инженер-электрик, строитель, тракторист и др.</a:t>
            </a:r>
          </a:p>
        </p:txBody>
      </p:sp>
    </p:spTree>
    <p:extLst>
      <p:ext uri="{BB962C8B-B14F-4D97-AF65-F5344CB8AC3E}">
        <p14:creationId xmlns:p14="http://schemas.microsoft.com/office/powerpoint/2010/main" val="2938444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74434-B739-43FA-B03D-686CBD02B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ТИПЫ ПРОФЕССИЙ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9AE5C5-7D38-4FF8-8991-A6A772B61C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/>
              <a:t>3. ЧЕЛОВЕК - ЧЕЛОВЕК</a:t>
            </a:r>
          </a:p>
          <a:p>
            <a:pPr algn="just"/>
            <a:r>
              <a:rPr lang="ru-RU" dirty="0"/>
              <a:t>Предмет труда – человек. К этому типу относятся профессии, направленные на воспитание, обучение, информирование, обслуживание (бытовое, торговое, медицинское) людей. В этих видах деятельности в процессе труда люди взаимодействуют между собой. Пример: экскурсовод, учитель, продавец и др.</a:t>
            </a:r>
          </a:p>
        </p:txBody>
      </p:sp>
    </p:spTree>
    <p:extLst>
      <p:ext uri="{BB962C8B-B14F-4D97-AF65-F5344CB8AC3E}">
        <p14:creationId xmlns:p14="http://schemas.microsoft.com/office/powerpoint/2010/main" val="1039721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C5CF1D-7A1D-4D17-8F56-BC146C2FC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ТИПЫ ПРОФЕССИЙ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14A6EA-FBAB-45E3-9E1F-16EB5C9AE5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/>
              <a:t>4. ЧЕЛОВЕК – ЗНАКОВАЯ СИСТЕМА</a:t>
            </a:r>
          </a:p>
          <a:p>
            <a:pPr algn="just"/>
            <a:r>
              <a:rPr lang="ru-RU" dirty="0"/>
              <a:t>Предмет труда – схемы, знаки, устная и письменная речь, цифры, ноты, формулы, карты, рисунки, дорожные знаки. К этому типу профессий относятся умственные виды деятельности. Например: экономист, корректор, физик, кассир и др. </a:t>
            </a:r>
          </a:p>
        </p:txBody>
      </p:sp>
    </p:spTree>
    <p:extLst>
      <p:ext uri="{BB962C8B-B14F-4D97-AF65-F5344CB8AC3E}">
        <p14:creationId xmlns:p14="http://schemas.microsoft.com/office/powerpoint/2010/main" val="306423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57AF7-16C5-4695-9509-433C9D036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ТИПЫ ПРОФЕССИЙ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D8B177-7E5C-412E-B427-82FD0C3FD0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/>
              <a:t>5. ЧЕЛОВЕК – ХУДОЖЕСТВЕННЫЙ ОБРАЗ</a:t>
            </a:r>
          </a:p>
          <a:p>
            <a:pPr algn="just"/>
            <a:r>
              <a:rPr lang="ru-RU" dirty="0"/>
              <a:t>Предмет труда – изобразительная, музыкальная, литературно-художественная, актёрская деятельность. Пример: дизайнер, декоратор, журналист, вокалист и др.</a:t>
            </a:r>
          </a:p>
        </p:txBody>
      </p:sp>
    </p:spTree>
    <p:extLst>
      <p:ext uri="{BB962C8B-B14F-4D97-AF65-F5344CB8AC3E}">
        <p14:creationId xmlns:p14="http://schemas.microsoft.com/office/powerpoint/2010/main" val="2757418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014DE7-4FC5-4B71-8756-324368833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ТИПЫ ПРОФЕССИЙ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521284-DFDE-47C9-868D-009CFFFC3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61209" cy="7346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1. ЧЕЛОВЕК - ПРИРОДА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CB4390F1-E8A9-4BFA-8E95-BBFEF29EFEE5}"/>
              </a:ext>
            </a:extLst>
          </p:cNvPr>
          <p:cNvSpPr txBox="1">
            <a:spLocks/>
          </p:cNvSpPr>
          <p:nvPr/>
        </p:nvSpPr>
        <p:spPr>
          <a:xfrm>
            <a:off x="838199" y="2529840"/>
            <a:ext cx="10261209" cy="734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/>
              <a:t>2. ЧЕЛОВЕК - ТЕХНИКА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3AB1A499-F611-4F44-A54F-C50B6038A237}"/>
              </a:ext>
            </a:extLst>
          </p:cNvPr>
          <p:cNvSpPr txBox="1">
            <a:spLocks/>
          </p:cNvSpPr>
          <p:nvPr/>
        </p:nvSpPr>
        <p:spPr>
          <a:xfrm>
            <a:off x="838198" y="3264535"/>
            <a:ext cx="10261209" cy="734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/>
              <a:t>3. ЧЕЛОВЕК - ЧЕЛОВЕК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30A34283-5BC2-4487-873A-46F1B0FE284C}"/>
              </a:ext>
            </a:extLst>
          </p:cNvPr>
          <p:cNvSpPr txBox="1">
            <a:spLocks/>
          </p:cNvSpPr>
          <p:nvPr/>
        </p:nvSpPr>
        <p:spPr>
          <a:xfrm>
            <a:off x="838197" y="3930333"/>
            <a:ext cx="10261209" cy="734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/>
              <a:t>4. ЧЕЛОВЕК – ЗНАКОВАЯ СИСТЕМА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6F1BDFBF-FFBC-4C3B-AA31-44A11329C0B7}"/>
              </a:ext>
            </a:extLst>
          </p:cNvPr>
          <p:cNvSpPr txBox="1">
            <a:spLocks/>
          </p:cNvSpPr>
          <p:nvPr/>
        </p:nvSpPr>
        <p:spPr>
          <a:xfrm>
            <a:off x="838196" y="4596131"/>
            <a:ext cx="10261209" cy="734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/>
              <a:t>5. ЧЕЛОВЕК – ХУДОЖЕСТВЕННЫЙ ОБРАЗ</a:t>
            </a:r>
          </a:p>
        </p:txBody>
      </p:sp>
    </p:spTree>
    <p:extLst>
      <p:ext uri="{BB962C8B-B14F-4D97-AF65-F5344CB8AC3E}">
        <p14:creationId xmlns:p14="http://schemas.microsoft.com/office/powerpoint/2010/main" val="57404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F085D3-9A70-4ADA-8614-219CD6CB0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1FC440-9F27-4F7E-949C-D383F2033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https://yandex.ru/video/preview/5577634873148257392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7975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7E2480-F063-46E6-83C2-70E922913D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КЕМ  Я  ХОЧУ  СТАТЬ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F109F84-54F1-47CD-A0E4-4196980A17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636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28646-806D-4148-9765-97B2585127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31520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b="1" dirty="0"/>
              <a:t>УПРАЖНЕНИЕ </a:t>
            </a:r>
            <a:br>
              <a:rPr lang="ru-RU" sz="8000" b="1" dirty="0"/>
            </a:br>
            <a:r>
              <a:rPr lang="ru-RU" sz="8000" b="1" dirty="0"/>
              <a:t>«РУКА СУДЬБЫ»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881ACA7-E0A6-4D63-A6AB-3DEFFFB809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668" y="3555219"/>
            <a:ext cx="11197883" cy="3098800"/>
          </a:xfrm>
        </p:spPr>
        <p:txBody>
          <a:bodyPr>
            <a:noAutofit/>
          </a:bodyPr>
          <a:lstStyle/>
          <a:p>
            <a:r>
              <a:rPr lang="ru-RU" sz="5000" dirty="0"/>
              <a:t>НАПИШИТЕ ПРОФЕССИИ, КОТОРЫЕ ВАМ ИНТЕРЕСНЫ. СКЛАДЫВАЕМ ЛИСТОЧКИ В КОРОБКУ И ПЕРЕМЕШИВАЕМ</a:t>
            </a:r>
            <a:r>
              <a:rPr lang="ru-RU" sz="3000" dirty="0"/>
              <a:t>. </a:t>
            </a:r>
            <a:endParaRPr lang="ru-RU" sz="5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331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28646-806D-4148-9765-97B2585127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b="1" dirty="0"/>
              <a:t>УПРАЖНЕНИЕ </a:t>
            </a:r>
            <a:br>
              <a:rPr lang="ru-RU" sz="8000" b="1" dirty="0"/>
            </a:br>
            <a:r>
              <a:rPr lang="ru-RU" sz="8000" b="1" dirty="0"/>
              <a:t>«РУКА СУДЬБЫ»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881ACA7-E0A6-4D63-A6AB-3DEFFFB809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058" y="2542345"/>
            <a:ext cx="11197883" cy="3098800"/>
          </a:xfrm>
        </p:spPr>
        <p:txBody>
          <a:bodyPr>
            <a:noAutofit/>
          </a:bodyPr>
          <a:lstStyle/>
          <a:p>
            <a:r>
              <a:rPr lang="ru-RU" sz="4000" dirty="0"/>
              <a:t>ЗАТЕМ ПО ОЧЕРЕДИ, НЕ ГЛЯДЯ, ВЫТЯГИВАЕМ ИЗ КОРОБКИ. ЧИТАЕМ. ОТВЕЧАЕМ НА ВОПРОСЫ</a:t>
            </a:r>
          </a:p>
          <a:p>
            <a:endParaRPr lang="ru-RU" sz="800" dirty="0"/>
          </a:p>
          <a:p>
            <a:r>
              <a:rPr lang="ru-RU" sz="5000" b="1" dirty="0">
                <a:solidFill>
                  <a:srgbClr val="FF0000"/>
                </a:solidFill>
              </a:rPr>
              <a:t>ХОТЕЛИ БЫ ВЫ СТАТЬ….</a:t>
            </a:r>
          </a:p>
          <a:p>
            <a:r>
              <a:rPr lang="ru-RU" sz="5000" b="1" dirty="0">
                <a:solidFill>
                  <a:srgbClr val="FF0000"/>
                </a:solidFill>
              </a:rPr>
              <a:t>ПОЧЕМУ?</a:t>
            </a:r>
          </a:p>
          <a:p>
            <a:r>
              <a:rPr lang="ru-RU" sz="5000" b="1" dirty="0">
                <a:solidFill>
                  <a:srgbClr val="FF0000"/>
                </a:solidFill>
              </a:rPr>
              <a:t>ЧЕГО ДЛЯ ЭТОГО НЕ ХВАТАЕТ?</a:t>
            </a:r>
          </a:p>
        </p:txBody>
      </p:sp>
    </p:spTree>
    <p:extLst>
      <p:ext uri="{BB962C8B-B14F-4D97-AF65-F5344CB8AC3E}">
        <p14:creationId xmlns:p14="http://schemas.microsoft.com/office/powerpoint/2010/main" val="258438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130F85-274B-4538-9552-C5A3A05A0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512974-991F-452B-8794-7C788CC53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.ppt-online.org/files/slide/y/Y4vPiBly9zrCcQTopWFjeZMHb1NJDAn0ts26Sm/slide-12.jpg">
            <a:extLst>
              <a:ext uri="{FF2B5EF4-FFF2-40B4-BE49-F238E27FC236}">
                <a16:creationId xmlns:a16="http://schemas.microsoft.com/office/drawing/2014/main" id="{8A818343-A308-41DB-8D9B-C311BB8BA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1041" y="0"/>
            <a:ext cx="9156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89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849ED2-0C67-4B40-A789-02DE838C4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FF0000"/>
                </a:solidFill>
              </a:rPr>
              <a:t>Х О Ч 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CFCEB7-EE74-475C-9893-0EE5D4747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598" y="1822025"/>
            <a:ext cx="10978661" cy="1944517"/>
          </a:xfrm>
        </p:spPr>
        <p:txBody>
          <a:bodyPr>
            <a:noAutofit/>
          </a:bodyPr>
          <a:lstStyle/>
          <a:p>
            <a:r>
              <a:rPr lang="ru-RU" sz="7000" dirty="0"/>
              <a:t>ЖЕЛАНИЕ ЛИЧНОСТИ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BE73E11C-3593-4A02-A40D-F1982089FDD6}"/>
              </a:ext>
            </a:extLst>
          </p:cNvPr>
          <p:cNvSpPr txBox="1">
            <a:spLocks/>
          </p:cNvSpPr>
          <p:nvPr/>
        </p:nvSpPr>
        <p:spPr>
          <a:xfrm>
            <a:off x="736598" y="3367754"/>
            <a:ext cx="10978661" cy="1944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000" dirty="0"/>
              <a:t>ИНТЕРЕСЫ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1B72FB15-87FA-4FDD-BEA9-9C942F3590C6}"/>
              </a:ext>
            </a:extLst>
          </p:cNvPr>
          <p:cNvSpPr txBox="1">
            <a:spLocks/>
          </p:cNvSpPr>
          <p:nvPr/>
        </p:nvSpPr>
        <p:spPr>
          <a:xfrm>
            <a:off x="736600" y="4913483"/>
            <a:ext cx="10978661" cy="1944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000" dirty="0"/>
              <a:t>СКЛОННОСТИ</a:t>
            </a:r>
          </a:p>
        </p:txBody>
      </p:sp>
      <p:pic>
        <p:nvPicPr>
          <p:cNvPr id="2050" name="Picture 2" descr="https://catherineasquithgallery.com/uploads/posts/2021-02/1613682157_55-p-fon-dlya-prezentatsii-pozharnie-dlya-detei-70.png">
            <a:extLst>
              <a:ext uri="{FF2B5EF4-FFF2-40B4-BE49-F238E27FC236}">
                <a16:creationId xmlns:a16="http://schemas.microsoft.com/office/drawing/2014/main" id="{EFB35D45-E279-476D-BEAF-DE80872B8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889" y="2423886"/>
            <a:ext cx="4576068" cy="457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84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knigistalker.ru/thumb/2/j3gUZyEUYvwaLvQ9SZ5KnQ/r/d/scale_1200_1_0.jpg">
            <a:extLst>
              <a:ext uri="{FF2B5EF4-FFF2-40B4-BE49-F238E27FC236}">
                <a16:creationId xmlns:a16="http://schemas.microsoft.com/office/drawing/2014/main" id="{800256D4-2818-4B2D-B691-C4BA7D4B8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4581" y="0"/>
            <a:ext cx="4466909" cy="446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849ED2-0C67-4B40-A789-02DE838C4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FF0000"/>
                </a:solidFill>
              </a:rPr>
              <a:t>М О Г 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CFCEB7-EE74-475C-9893-0EE5D4747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2" y="1510181"/>
            <a:ext cx="10831288" cy="1124375"/>
          </a:xfrm>
        </p:spPr>
        <p:txBody>
          <a:bodyPr>
            <a:noAutofit/>
          </a:bodyPr>
          <a:lstStyle/>
          <a:p>
            <a:r>
              <a:rPr lang="ru-RU" sz="7000" dirty="0"/>
              <a:t>ПОЗНАНИЕ СЕБЯ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BE73E11C-3593-4A02-A40D-F1982089FDD6}"/>
              </a:ext>
            </a:extLst>
          </p:cNvPr>
          <p:cNvSpPr txBox="1">
            <a:spLocks/>
          </p:cNvSpPr>
          <p:nvPr/>
        </p:nvSpPr>
        <p:spPr>
          <a:xfrm>
            <a:off x="448825" y="2329827"/>
            <a:ext cx="10978661" cy="1944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800" dirty="0"/>
              <a:t>ВОЗМОЖНОСТИ ЛИЧНОСТИ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1B72FB15-87FA-4FDD-BEA9-9C942F3590C6}"/>
              </a:ext>
            </a:extLst>
          </p:cNvPr>
          <p:cNvSpPr txBox="1">
            <a:spLocks/>
          </p:cNvSpPr>
          <p:nvPr/>
        </p:nvSpPr>
        <p:spPr>
          <a:xfrm>
            <a:off x="448825" y="3149473"/>
            <a:ext cx="10978661" cy="1944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000" dirty="0"/>
              <a:t>СПОСОБНОСТИ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9FD4DF53-DDC9-4689-B57A-59D760BDDFB0}"/>
              </a:ext>
            </a:extLst>
          </p:cNvPr>
          <p:cNvSpPr txBox="1">
            <a:spLocks/>
          </p:cNvSpPr>
          <p:nvPr/>
        </p:nvSpPr>
        <p:spPr>
          <a:xfrm>
            <a:off x="470604" y="3969118"/>
            <a:ext cx="10978661" cy="1944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000" dirty="0"/>
              <a:t>УРОВЕНЬ ЗНАНИЙ</a:t>
            </a: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0B07F54F-5E15-4F22-B32C-7835CA858440}"/>
              </a:ext>
            </a:extLst>
          </p:cNvPr>
          <p:cNvSpPr txBox="1">
            <a:spLocks/>
          </p:cNvSpPr>
          <p:nvPr/>
        </p:nvSpPr>
        <p:spPr>
          <a:xfrm>
            <a:off x="612114" y="4941377"/>
            <a:ext cx="10978661" cy="1944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/>
              <a:t>ПСИХОЛОГИЧЕСКИЕ ОСОБЕННОСТИ ЛИЧНОСТИ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7FD2CAE6-4FBC-4254-AE11-242F5DB63605}"/>
              </a:ext>
            </a:extLst>
          </p:cNvPr>
          <p:cNvSpPr txBox="1">
            <a:spLocks/>
          </p:cNvSpPr>
          <p:nvPr/>
        </p:nvSpPr>
        <p:spPr>
          <a:xfrm>
            <a:off x="541359" y="5576669"/>
            <a:ext cx="10978661" cy="1944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7000" dirty="0"/>
              <a:t>СОСТОЯНИЕ ЗДОРОВЬЯ</a:t>
            </a:r>
          </a:p>
        </p:txBody>
      </p:sp>
    </p:spTree>
    <p:extLst>
      <p:ext uri="{BB962C8B-B14F-4D97-AF65-F5344CB8AC3E}">
        <p14:creationId xmlns:p14="http://schemas.microsoft.com/office/powerpoint/2010/main" val="159293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849ED2-0C67-4B40-A789-02DE838C4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FF0000"/>
                </a:solidFill>
              </a:rPr>
              <a:t>Н А Д О</a:t>
            </a:r>
          </a:p>
        </p:txBody>
      </p:sp>
      <p:pic>
        <p:nvPicPr>
          <p:cNvPr id="3074" name="Picture 2" descr="https://www.clipartsfree.de/downloadimage.php?path=images/joomgallery/originals/berufe_6/architektor_bild_cartoon_clipart_kostenlos_20150718_1671816149.png">
            <a:extLst>
              <a:ext uri="{FF2B5EF4-FFF2-40B4-BE49-F238E27FC236}">
                <a16:creationId xmlns:a16="http://schemas.microsoft.com/office/drawing/2014/main" id="{553A7F07-6A85-4A76-9C85-DBDD208322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64453" y="3097254"/>
            <a:ext cx="3127547" cy="381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7CFCEB7-EE74-475C-9893-0EE5D4747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2" y="1510181"/>
            <a:ext cx="10831288" cy="1124375"/>
          </a:xfrm>
        </p:spPr>
        <p:txBody>
          <a:bodyPr>
            <a:noAutofit/>
          </a:bodyPr>
          <a:lstStyle/>
          <a:p>
            <a:r>
              <a:rPr lang="ru-RU" sz="5000" dirty="0"/>
              <a:t>ЗНАНИЕ ПРОФЕССИОНАЛЬНОЙ СФЕРЫ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1B72FB15-87FA-4FDD-BEA9-9C942F3590C6}"/>
              </a:ext>
            </a:extLst>
          </p:cNvPr>
          <p:cNvSpPr txBox="1">
            <a:spLocks/>
          </p:cNvSpPr>
          <p:nvPr/>
        </p:nvSpPr>
        <p:spPr>
          <a:xfrm>
            <a:off x="448825" y="3001423"/>
            <a:ext cx="10978661" cy="1944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000" dirty="0"/>
              <a:t>ОПРЕДЕЛЕНИЕ НЕОБХОДИМЫХ ПУТЕЙ И СРЕДСТВ ДОСТИЖЕНИЯ ЦЕЛИ</a:t>
            </a: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0B07F54F-5E15-4F22-B32C-7835CA858440}"/>
              </a:ext>
            </a:extLst>
          </p:cNvPr>
          <p:cNvSpPr txBox="1">
            <a:spLocks/>
          </p:cNvSpPr>
          <p:nvPr/>
        </p:nvSpPr>
        <p:spPr>
          <a:xfrm>
            <a:off x="448825" y="4548358"/>
            <a:ext cx="10978661" cy="1944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000" dirty="0"/>
              <a:t>ПОТРЕБНОСТИ РЫНКА ТРУДА В КАДРАХ</a:t>
            </a:r>
          </a:p>
        </p:txBody>
      </p:sp>
    </p:spTree>
    <p:extLst>
      <p:ext uri="{BB962C8B-B14F-4D97-AF65-F5344CB8AC3E}">
        <p14:creationId xmlns:p14="http://schemas.microsoft.com/office/powerpoint/2010/main" val="71737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05FC7A-FF08-4944-B629-79EF2291E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A822C7-4AA6-442B-9DE7-810DF8E36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shareslide.ru/img/thumbs/fc841bd1bfedc412875066a371f2a876-800x.jpg">
            <a:extLst>
              <a:ext uri="{FF2B5EF4-FFF2-40B4-BE49-F238E27FC236}">
                <a16:creationId xmlns:a16="http://schemas.microsoft.com/office/drawing/2014/main" id="{1DDA2E2F-CBCE-4A6D-8644-DD87B4252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78" y="-461596"/>
            <a:ext cx="9811043" cy="735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0335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455</Words>
  <Application>Microsoft Office PowerPoint</Application>
  <PresentationFormat>Широкоэкранный</PresentationFormat>
  <Paragraphs>51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«КЕМ  Я  ХОЧУ  СТАТЬ»</vt:lpstr>
      <vt:lpstr>КЕМ  Я  ХОЧУ  СТАТЬ</vt:lpstr>
      <vt:lpstr>УПРАЖНЕНИЕ  «РУКА СУДЬБЫ»</vt:lpstr>
      <vt:lpstr>УПРАЖНЕНИЕ  «РУКА СУДЬБЫ»</vt:lpstr>
      <vt:lpstr>Презентация PowerPoint</vt:lpstr>
      <vt:lpstr>Х О Ч У</vt:lpstr>
      <vt:lpstr>М О Г У</vt:lpstr>
      <vt:lpstr>Н А Д О</vt:lpstr>
      <vt:lpstr>Презентация PowerPoint</vt:lpstr>
      <vt:lpstr>ТИПЫ ПРОФЕССИЙ</vt:lpstr>
      <vt:lpstr>ТИПЫ ПРОФЕССИЙ</vt:lpstr>
      <vt:lpstr>ТИПЫ ПРОФЕССИЙ</vt:lpstr>
      <vt:lpstr>ТИПЫ ПРОФЕССИЙ</vt:lpstr>
      <vt:lpstr>ТИПЫ ПРОФЕССИЙ</vt:lpstr>
      <vt:lpstr>ТИПЫ ПРОФЕССИЙ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Чудинова</dc:creator>
  <cp:lastModifiedBy>Чудинова</cp:lastModifiedBy>
  <cp:revision>9</cp:revision>
  <dcterms:created xsi:type="dcterms:W3CDTF">2023-10-24T07:12:00Z</dcterms:created>
  <dcterms:modified xsi:type="dcterms:W3CDTF">2024-01-10T03:30:53Z</dcterms:modified>
</cp:coreProperties>
</file>