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3" r:id="rId9"/>
    <p:sldId id="258" r:id="rId10"/>
    <p:sldId id="266" r:id="rId11"/>
    <p:sldId id="265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A6AC-B05C-4269-96BE-E4AD5ED62BEE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323D-E26C-4273-BB4B-54942938C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A6AC-B05C-4269-96BE-E4AD5ED62BEE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323D-E26C-4273-BB4B-54942938C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A6AC-B05C-4269-96BE-E4AD5ED62BEE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323D-E26C-4273-BB4B-54942938C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A6AC-B05C-4269-96BE-E4AD5ED62BEE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323D-E26C-4273-BB4B-54942938C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A6AC-B05C-4269-96BE-E4AD5ED62BEE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323D-E26C-4273-BB4B-54942938C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A6AC-B05C-4269-96BE-E4AD5ED62BEE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323D-E26C-4273-BB4B-54942938C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A6AC-B05C-4269-96BE-E4AD5ED62BEE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323D-E26C-4273-BB4B-54942938C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A6AC-B05C-4269-96BE-E4AD5ED62BEE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323D-E26C-4273-BB4B-54942938C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A6AC-B05C-4269-96BE-E4AD5ED62BEE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323D-E26C-4273-BB4B-54942938C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A6AC-B05C-4269-96BE-E4AD5ED62BEE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323D-E26C-4273-BB4B-54942938C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A6AC-B05C-4269-96BE-E4AD5ED62BEE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323D-E26C-4273-BB4B-54942938C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BA6AC-B05C-4269-96BE-E4AD5ED62BEE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E323D-E26C-4273-BB4B-54942938CB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yourpocket.com/gallery/item_522.jpg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8064896" cy="2406129"/>
          </a:xfrm>
        </p:spPr>
        <p:txBody>
          <a:bodyPr>
            <a:normAutofit/>
          </a:bodyPr>
          <a:lstStyle/>
          <a:p>
            <a:r>
              <a:rPr lang="ru-RU" sz="6600" b="1" u="sng" dirty="0" smtClean="0"/>
              <a:t>ДЕТИ БЛОКАДНОГО ЛЕНИНГРАДА</a:t>
            </a:r>
            <a:endParaRPr lang="ru-RU" sz="6600" b="1" u="sng" dirty="0"/>
          </a:p>
        </p:txBody>
      </p:sp>
      <p:pic>
        <p:nvPicPr>
          <p:cNvPr id="14340" name="Picture 4" descr="http://www.savaleevo.ru/img/georg-lent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0"/>
            <a:ext cx="1219200" cy="1219201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755576" y="3721967"/>
            <a:ext cx="745232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Блокада… Далеко как  это слово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От наших мирных светлых дней.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Произношу его и вижу снова-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Голодных умирающих детей.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respek.info/watermark.php?i=55.jpg&amp;p=73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76872"/>
            <a:ext cx="6835877" cy="4399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6021288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www.savaleevo.ru/img/georg-len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1219200" cy="12192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47667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Учиться в жестоких условиях зимы стало подвигом. Учителя и ученики сами добывали топливо, возили на санках воду, следили за чистотой в школе. В школах стало необычайно тихо, дети перестали бегать и шуметь на переменах, их бледные и изможденные лица говорили о тяжких страданиях. Записей не вели, так как в холодных классах мерзли не только худые детские ручонки, но и замерзали чернила.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+mj-lt"/>
                <a:cs typeface="Arial" pitchFamily="34" charset="0"/>
              </a:rPr>
              <a:t>Сотни юных ленинградцев были награждены орденами, тысячи – медалями «За оборону Ленинграда». </a:t>
            </a:r>
            <a:r>
              <a:rPr lang="ru-RU" dirty="0" smtClean="0">
                <a:latin typeface="+mj-lt"/>
                <a:cs typeface="Arial" pitchFamily="34" charset="0"/>
              </a:rPr>
              <a:t>Не </a:t>
            </a:r>
            <a:r>
              <a:rPr lang="ru-RU" dirty="0">
                <a:latin typeface="+mj-lt"/>
                <a:cs typeface="Arial" pitchFamily="34" charset="0"/>
              </a:rPr>
              <a:t>было таких </a:t>
            </a:r>
            <a:r>
              <a:rPr lang="ru-RU" dirty="0" smtClean="0">
                <a:latin typeface="+mj-lt"/>
                <a:cs typeface="Arial" pitchFamily="34" charset="0"/>
              </a:rPr>
              <a:t>событий и </a:t>
            </a:r>
            <a:r>
              <a:rPr lang="ru-RU" dirty="0">
                <a:latin typeface="+mj-lt"/>
                <a:cs typeface="Arial" pitchFamily="34" charset="0"/>
              </a:rPr>
              <a:t>дел, в которых они не участвовали. </a:t>
            </a:r>
          </a:p>
        </p:txBody>
      </p:sp>
      <p:pic>
        <p:nvPicPr>
          <p:cNvPr id="3" name="Рисунок 2" descr="http://gorod.tomsk.ru/uploads/56967/1304685882/37015678_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633670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savaleevo.ru/img/georg-len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1219200" cy="1219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savaleevo.ru/img/georg-lent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0"/>
            <a:ext cx="1219200" cy="1219201"/>
          </a:xfrm>
          <a:prstGeom prst="rect">
            <a:avLst/>
          </a:prstGeom>
          <a:noFill/>
        </p:spPr>
      </p:pic>
      <p:pic>
        <p:nvPicPr>
          <p:cNvPr id="5" name="Рисунок 4" descr="http://gorod.tomsk.ru/uploads/56967/1304685882/37015678_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124744"/>
            <a:ext cx="507605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860032" y="4940899"/>
            <a:ext cx="381642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В 12-15 лет они становились станочниками и сборщиками, выпускали автоматы и пулеметы, артиллерийские и реактивные снаряды.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074" name="Picture 2" descr="Дети в тылу: вместо отцов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4664"/>
            <a:ext cx="4104456" cy="5683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Костоусовы\Pictures\103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7113721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411760" y="53012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+mj-lt"/>
                <a:cs typeface="Arial" pitchFamily="34" charset="0"/>
              </a:rPr>
              <a:t>Дети </a:t>
            </a:r>
            <a:r>
              <a:rPr lang="ru-RU" dirty="0" smtClean="0">
                <a:latin typeface="+mj-lt"/>
                <a:cs typeface="Arial" pitchFamily="34" charset="0"/>
              </a:rPr>
              <a:t>помогали </a:t>
            </a:r>
            <a:r>
              <a:rPr lang="ru-RU" dirty="0">
                <a:latin typeface="+mj-lt"/>
                <a:cs typeface="Arial" pitchFamily="34" charset="0"/>
              </a:rPr>
              <a:t>раненым в </a:t>
            </a:r>
            <a:r>
              <a:rPr lang="ru-RU" dirty="0" smtClean="0">
                <a:latin typeface="+mj-lt"/>
                <a:cs typeface="Arial" pitchFamily="34" charset="0"/>
              </a:rPr>
              <a:t>госпиталях.</a:t>
            </a:r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http://www.savaleevo.ru/img/georg-len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1219200" cy="1219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508104" y="210272"/>
            <a:ext cx="3419872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sng" strike="noStrike" cap="none" normalizeH="0" baseline="0" dirty="0" smtClean="0" bmk="za-zalpom">
                <a:ln>
                  <a:noFill/>
                </a:ln>
                <a:solidFill>
                  <a:srgbClr val="000000"/>
                </a:solidFill>
                <a:latin typeface="+mj-lt"/>
                <a:ea typeface="Times New Roman" pitchFamily="18" charset="0"/>
                <a:cs typeface="Arial" pitchFamily="34" charset="0"/>
              </a:rPr>
              <a:t>27 января 1944 года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За залпом залп гремит салют.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Ракеты в воздухе горячем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Цветами пёстрыми цветут.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А ленинградцы тихо плачут.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Ни успокаивать пока,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Ни утешать людей не надо.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Их радость слишком велика —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Гремит салют над Ленинградом!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Их радость велика, но боль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Заговорила и прорвалась: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На праздничный салют с тобой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Пол-Ленинграда не поднялось...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Рыдают люди, и поют,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И лиц заплаканных не прячут.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Сегодня в городе салют.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Сегодня ленинградцы плачут...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ru-RU" b="1" dirty="0" smtClean="0"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Юрий Воронов</a:t>
            </a:r>
          </a:p>
        </p:txBody>
      </p:sp>
      <p:pic>
        <p:nvPicPr>
          <p:cNvPr id="4" name="Picture 4" descr="http://www.savaleevo.ru/img/georg-lent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0"/>
            <a:ext cx="1219200" cy="1219201"/>
          </a:xfrm>
          <a:prstGeom prst="rect">
            <a:avLst/>
          </a:prstGeom>
          <a:noFill/>
        </p:spPr>
      </p:pic>
      <p:pic>
        <p:nvPicPr>
          <p:cNvPr id="1026" name="Picture 2" descr="http://www.inyourpocket.com/gallery/item_52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52756"/>
            <a:ext cx="4320480" cy="6496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95536" y="378821"/>
            <a:ext cx="770485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Когда замкнулось блокадное кольцо, в Ленинграде осталось почти 400 тысяч детей.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И, конечно, взрослые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стремились сберечь детей, укрыть от обстрелов, от бомбежек. Всесторонняя забота о детях давала особую силу взрослым, поднимала их на труд и на бой.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Только отстояв город, можно было спасти детей.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5" name="Picture 4" descr="http://www.savaleevo.ru/img/georg-lent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0"/>
            <a:ext cx="1219200" cy="1219201"/>
          </a:xfrm>
          <a:prstGeom prst="rect">
            <a:avLst/>
          </a:prstGeom>
          <a:noFill/>
        </p:spPr>
      </p:pic>
      <p:pic>
        <p:nvPicPr>
          <p:cNvPr id="9" name="Рисунок 8" descr="http://gorod.tomsk.ru/uploads/56967/1304685882/37015678_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060848"/>
            <a:ext cx="676875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Костоусовы\Pictures\42_6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489654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404664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+mj-lt"/>
                <a:cs typeface="Arial" pitchFamily="34" charset="0"/>
              </a:rPr>
              <a:t>Единственной </a:t>
            </a:r>
            <a:r>
              <a:rPr lang="ru-RU" dirty="0" smtClean="0">
                <a:latin typeface="+mj-lt"/>
                <a:cs typeface="Arial" pitchFamily="34" charset="0"/>
              </a:rPr>
              <a:t>дорогой, </a:t>
            </a:r>
            <a:r>
              <a:rPr lang="ru-RU" dirty="0">
                <a:latin typeface="+mj-lt"/>
                <a:cs typeface="Arial" pitchFamily="34" charset="0"/>
              </a:rPr>
              <a:t>связывающей город </a:t>
            </a:r>
            <a:r>
              <a:rPr lang="ru-RU" dirty="0" smtClean="0">
                <a:latin typeface="+mj-lt"/>
                <a:cs typeface="Arial" pitchFamily="34" charset="0"/>
              </a:rPr>
              <a:t>со страной, </a:t>
            </a:r>
            <a:r>
              <a:rPr lang="ru-RU" dirty="0">
                <a:latin typeface="+mj-lt"/>
                <a:cs typeface="Arial" pitchFamily="34" charset="0"/>
              </a:rPr>
              <a:t>стала «Дорога жизни», проложенная через Ладожское озеро. За дни блокады по этой дороге с сентября 1941 года по ноябрь 1943 года удалось эвакуировать </a:t>
            </a:r>
            <a:r>
              <a:rPr lang="ru-RU" dirty="0" smtClean="0">
                <a:latin typeface="+mj-lt"/>
                <a:cs typeface="Arial" pitchFamily="34" charset="0"/>
              </a:rPr>
              <a:t>больше миллиона ленинградцев</a:t>
            </a:r>
            <a:r>
              <a:rPr lang="ru-RU" dirty="0">
                <a:latin typeface="+mj-lt"/>
                <a:cs typeface="Arial" pitchFamily="34" charset="0"/>
              </a:rPr>
              <a:t>, в основном женщин, детей и стариков. </a:t>
            </a:r>
            <a:r>
              <a:rPr lang="ru-RU" dirty="0" smtClean="0">
                <a:latin typeface="+mj-lt"/>
                <a:cs typeface="Arial" pitchFamily="34" charset="0"/>
              </a:rPr>
              <a:t>По этой дороге под бомбежками и артобстрелами везли в город продовольствие и медикаменты.</a:t>
            </a:r>
            <a:endParaRPr lang="ru-RU" dirty="0">
              <a:latin typeface="+mj-lt"/>
              <a:cs typeface="Arial" pitchFamily="34" charset="0"/>
            </a:endParaRPr>
          </a:p>
        </p:txBody>
      </p:sp>
      <p:pic>
        <p:nvPicPr>
          <p:cNvPr id="4" name="Рисунок 3" descr="http://gorod.tomsk.ru/uploads/56967/1304685882/37015678_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212976"/>
            <a:ext cx="5089654" cy="332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savaleevo.ru/img/georg-lent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0"/>
            <a:ext cx="1219200" cy="1219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respek.info/watermark.php?i=49.jpg&amp;p=73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60648"/>
            <a:ext cx="539911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436096" y="4869161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 smtClean="0">
                <a:latin typeface="+mj-lt"/>
                <a:cs typeface="Arial" pitchFamily="34" charset="0"/>
              </a:rPr>
              <a:t>Умерших от голода и убитых </a:t>
            </a:r>
            <a:r>
              <a:rPr lang="ru-RU" dirty="0">
                <a:latin typeface="+mj-lt"/>
                <a:cs typeface="Arial" pitchFamily="34" charset="0"/>
              </a:rPr>
              <a:t>отвозили на кладбище на санках и самодельных </a:t>
            </a:r>
            <a:r>
              <a:rPr lang="ru-RU" dirty="0" smtClean="0">
                <a:latin typeface="+mj-lt"/>
                <a:cs typeface="Arial" pitchFamily="34" charset="0"/>
              </a:rPr>
              <a:t>тележках.</a:t>
            </a:r>
            <a:endParaRPr lang="ru-RU" dirty="0">
              <a:latin typeface="+mj-lt"/>
              <a:cs typeface="Arial" pitchFamily="34" charset="0"/>
            </a:endParaRPr>
          </a:p>
        </p:txBody>
      </p:sp>
      <p:pic>
        <p:nvPicPr>
          <p:cNvPr id="6" name="Picture 4" descr="http://www.savaleevo.ru/img/georg-len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1219200" cy="1219201"/>
          </a:xfrm>
          <a:prstGeom prst="rect">
            <a:avLst/>
          </a:prstGeom>
          <a:noFill/>
        </p:spPr>
      </p:pic>
      <p:pic>
        <p:nvPicPr>
          <p:cNvPr id="11266" name="Picture 2" descr="http://img0.liveinternet.ru/images/attach/c/2/74/101/74101756_large_37015678_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140968"/>
            <a:ext cx="4956043" cy="371703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51520" y="332656"/>
            <a:ext cx="3168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dirty="0" smtClean="0">
                <a:latin typeface="+mj-lt"/>
                <a:cs typeface="Arial" pitchFamily="34" charset="0"/>
              </a:rPr>
              <a:t>Фашисты круглосуточно обстреливали и бомбили город.</a:t>
            </a:r>
          </a:p>
          <a:p>
            <a:r>
              <a:rPr lang="ru-RU" dirty="0" smtClean="0">
                <a:latin typeface="+mj-lt"/>
                <a:cs typeface="Arial" pitchFamily="34" charset="0"/>
              </a:rPr>
              <a:t>   Бомбежки и артобстрелы были не единственной опасностью для жителей.  Самым страшным испытанием стал голод. </a:t>
            </a:r>
            <a:endParaRPr lang="ru-RU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Весь мир потряс дневник маленькой ленинградской девочки Тани Савичевой: «Бабушка умерла 25 января…», «Дядя Алеша 10 мая…», «Мама 13 мая в 7.30 утра…», «Умерли все. Осталась одна Таня». Записки этой девочки, которая погибла в 1945 году в эвакуации, стали одним </a:t>
            </a:r>
            <a:r>
              <a:rPr lang="ru-RU" dirty="0" smtClean="0"/>
              <a:t>из </a:t>
            </a:r>
            <a:r>
              <a:rPr lang="ru-RU" dirty="0"/>
              <a:t>грозных обвинений фашизму, одним из символов блокады.</a:t>
            </a:r>
          </a:p>
        </p:txBody>
      </p:sp>
      <p:pic>
        <p:nvPicPr>
          <p:cNvPr id="3" name="Рисунок 2" descr="http://gorod.tomsk.ru/uploads/56967/1304685882/37015678_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6296517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www.savaleevo.ru/img/georg-len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1219200" cy="1219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51520" y="576263"/>
            <a:ext cx="3888432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У детей Ленинграда было особое военное блокадное детство.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Они росли в условиях голода и холода, под свист и разрывы снарядов и бомб. « </a:t>
            </a:r>
            <a:r>
              <a:rPr lang="ru-RU" dirty="0" smtClean="0"/>
              <a:t>У пятилетнего </a:t>
            </a:r>
            <a:r>
              <a:rPr lang="ru-RU" dirty="0" err="1" smtClean="0"/>
              <a:t>Ильюши</a:t>
            </a:r>
            <a:r>
              <a:rPr lang="ru-RU" dirty="0" smtClean="0"/>
              <a:t> Р. ампутировали раздробленную голень левой ноги. Проснувшись после наркоза, мальчик понял, что произошло, и разрыдался. Но несколько минут спустя,  вытер слезы и сказал: «А что это я реву-то? Отрастет же нога! Вон у ящериц отрастает же оторванный хвост, а я что – хуже ящерки?!» Две докторши, стояли рядом, гладили его вихрастую голову и молчали. Не могли же они сказать сейчас милому малышу, что именно потому, что он намного «лучше» ящерки, нога у него не </a:t>
            </a:r>
            <a:r>
              <a:rPr lang="ru-RU" smtClean="0"/>
              <a:t>отрастет.» </a:t>
            </a:r>
            <a:r>
              <a:rPr lang="ru-RU" dirty="0" smtClean="0"/>
              <a:t>(из книги «Опаленные блокадой» М.М. Кольцовой)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4" name="Picture 4" descr="http://www.savaleevo.ru/img/georg-lent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0"/>
            <a:ext cx="1219200" cy="1219201"/>
          </a:xfrm>
          <a:prstGeom prst="rect">
            <a:avLst/>
          </a:prstGeom>
          <a:noFill/>
        </p:spPr>
      </p:pic>
      <p:pic>
        <p:nvPicPr>
          <p:cNvPr id="7" name="Рисунок 6" descr="http://gorod.tomsk.ru/uploads/56967/1304685882/37015678_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908720"/>
            <a:ext cx="4286750" cy="5316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23528" y="980728"/>
            <a:ext cx="4067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Твоя душа взметнулась в небо,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Голодное покинув тело.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А мать несла краюшку хлеба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Тебе, сынок… Да не успела…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2" name="Рисунок 1" descr="http://engschool18.ru/uploads/posts/2010-03/1268638600_slajd19.jpg"/>
          <p:cNvPicPr/>
          <p:nvPr/>
        </p:nvPicPr>
        <p:blipFill>
          <a:blip r:embed="rId2" cstate="print"/>
          <a:srcRect l="12161" r="10315"/>
          <a:stretch>
            <a:fillRect/>
          </a:stretch>
        </p:blipFill>
        <p:spPr bwMode="auto">
          <a:xfrm>
            <a:off x="4644008" y="0"/>
            <a:ext cx="4248472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savaleevo.ru/img/georg-len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1219200" cy="1219201"/>
          </a:xfrm>
          <a:prstGeom prst="rect">
            <a:avLst/>
          </a:prstGeom>
          <a:noFill/>
        </p:spPr>
      </p:pic>
      <p:pic>
        <p:nvPicPr>
          <p:cNvPr id="6148" name="Picture 4" descr="http://cs421425.vk.me/v421425538/2a7c/c5NtTfMzg9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780928"/>
            <a:ext cx="5114925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gorod.tomsk.ru/uploads/56967/1304685882/37015678_15.jpg"/>
          <p:cNvPicPr/>
          <p:nvPr/>
        </p:nvPicPr>
        <p:blipFill>
          <a:blip r:embed="rId2" cstate="print"/>
          <a:srcRect b="-207"/>
          <a:stretch>
            <a:fillRect/>
          </a:stretch>
        </p:blipFill>
        <p:spPr bwMode="auto">
          <a:xfrm>
            <a:off x="1691680" y="-243408"/>
            <a:ext cx="6084168" cy="386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www.savaleevo.ru/img/georg-len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1219200" cy="1219201"/>
          </a:xfrm>
          <a:prstGeom prst="rect">
            <a:avLst/>
          </a:prstGeom>
          <a:noFill/>
        </p:spPr>
      </p:pic>
      <p:pic>
        <p:nvPicPr>
          <p:cNvPr id="5" name="Рисунок 4" descr="http://gorod.tomsk.ru/uploads/56967/1304685882/8286_4_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3284984"/>
            <a:ext cx="513893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3580179"/>
            <a:ext cx="338336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 свой недолгий путь земной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Узнал малыш из Ленинграда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Разрывы бомб, сирены вой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слово страшное – блокада.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Его застывшая слеза 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 промёрзшем сумраке квартиры -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Та боль, что высказать нельзя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 последний миг прощанья с миром… 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gorod.tomsk.ru/uploads/56967/1304685882/37015678_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268760"/>
            <a:ext cx="5461061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www.savaleevo.ru/img/georg-len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1219200" cy="1219201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07504" y="1756266"/>
            <a:ext cx="36004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На развороченном пути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Стоит мальчишка лет пяти.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В глазах расширенных истома,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И щеки белые, как мел.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“Где твоя мама, мальчик”?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- “Дома”.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“А где твой дом, сынок”?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- “Сгорел”.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Он сел. Его снежком заносит.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В его глазах мутится свет.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Он даже хлеба не попросит.</a:t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Он тоже знает: хлеба нет.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520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ДЕТИ БЛОКАДНОГО ЛЕНИНГРАДА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LESHIY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БЛОКАДЫ</dc:title>
  <dc:creator>Костоусовы</dc:creator>
  <cp:lastModifiedBy>ДНС</cp:lastModifiedBy>
  <cp:revision>33</cp:revision>
  <dcterms:created xsi:type="dcterms:W3CDTF">2014-01-19T14:39:17Z</dcterms:created>
  <dcterms:modified xsi:type="dcterms:W3CDTF">2024-01-10T17:54:04Z</dcterms:modified>
</cp:coreProperties>
</file>