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724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Работа\РМО Дошкольник\1614805056_148-p-fon-dlya-prezentatsii-detskii-sad-1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5226"/>
            <a:ext cx="10279874" cy="6852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615731"/>
            <a:ext cx="648072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«Интерактивные игры и упражнения в познавательном  </a:t>
            </a:r>
          </a:p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развитии детей дошкольного возраста»</a:t>
            </a:r>
          </a:p>
        </p:txBody>
      </p:sp>
    </p:spTree>
    <p:extLst>
      <p:ext uri="{BB962C8B-B14F-4D97-AF65-F5344CB8AC3E}">
        <p14:creationId xmlns:p14="http://schemas.microsoft.com/office/powerpoint/2010/main" val="1109284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Работа\РМО Дошкольник\phpL4lBi8_Zagadki-okr-mir_html_219c0e200449b5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1961" r="1324" b="2156"/>
          <a:stretch/>
        </p:blipFill>
        <p:spPr bwMode="auto">
          <a:xfrm>
            <a:off x="1" y="-26024"/>
            <a:ext cx="9186706" cy="688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692696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	Мультимедиа-технологии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— это одно из перспективных направлений информатизации учебного процесса. </a:t>
            </a:r>
          </a:p>
        </p:txBody>
      </p:sp>
      <p:pic>
        <p:nvPicPr>
          <p:cNvPr id="2051" name="Picture 3" descr="C:\Работа\РМО Дошкольник\png-transparent-creative-web-design-creative-web-design-web-development-creativity-bhavya-technologies-text-technology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16" r="17715"/>
          <a:stretch/>
        </p:blipFill>
        <p:spPr bwMode="auto">
          <a:xfrm>
            <a:off x="4400255" y="2777110"/>
            <a:ext cx="3960440" cy="348842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412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2700"/>
            <a:ext cx="918686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692695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	Интерактивная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современный 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признанный метод обучения и воспитания, обладающий образовательной, развивающей и воспитывающей функциями.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4293096"/>
            <a:ext cx="1800200" cy="12241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338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63" y="-25400"/>
            <a:ext cx="918686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C:\Работа\РМО Дошкольник\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448049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476672"/>
            <a:ext cx="61859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Сервисы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Umaigra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LearningApps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Работа\РМО Дошкольник\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0" r="16138" b="13306"/>
          <a:stretch/>
        </p:blipFill>
        <p:spPr bwMode="auto">
          <a:xfrm>
            <a:off x="4283968" y="3263609"/>
            <a:ext cx="4319349" cy="305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071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63" y="-25400"/>
            <a:ext cx="918686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25421" y="260648"/>
            <a:ext cx="42627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LearningApps</a:t>
            </a:r>
            <a:endParaRPr lang="ru-RU" sz="5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Работа\РМО Дошкольник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4501704" cy="305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Работа\РМО Дошкольник\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3717032"/>
            <a:ext cx="5361451" cy="278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531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2700"/>
            <a:ext cx="918686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246971"/>
            <a:ext cx="24416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i="1" dirty="0">
                <a:latin typeface="Times New Roman" pitchFamily="18" charset="0"/>
                <a:cs typeface="Times New Roman" pitchFamily="18" charset="0"/>
              </a:rPr>
              <a:t>Umaigra</a:t>
            </a:r>
            <a:endParaRPr lang="ru-RU" sz="4800" dirty="0"/>
          </a:p>
        </p:txBody>
      </p:sp>
      <p:pic>
        <p:nvPicPr>
          <p:cNvPr id="5124" name="Picture 4" descr="C:\Работа\РМО Дошкольник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36" y="1052736"/>
            <a:ext cx="3477322" cy="419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Работа\РМО Дошкольник\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658" y="1628800"/>
            <a:ext cx="4099407" cy="470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537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12700"/>
            <a:ext cx="918686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791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18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Романов</dc:creator>
  <cp:lastModifiedBy>Сергей Романов</cp:lastModifiedBy>
  <cp:revision>4</cp:revision>
  <dcterms:created xsi:type="dcterms:W3CDTF">2022-11-23T07:43:00Z</dcterms:created>
  <dcterms:modified xsi:type="dcterms:W3CDTF">2022-11-23T08:26:41Z</dcterms:modified>
</cp:coreProperties>
</file>