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7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268760"/>
            <a:ext cx="5723468" cy="235426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100" b="1" dirty="0" smtClean="0"/>
              <a:t>Конспект </a:t>
            </a:r>
            <a:r>
              <a:rPr lang="ru-RU" sz="3100" b="1" dirty="0"/>
              <a:t>занятия по аппликации в средней группе</a:t>
            </a:r>
            <a:br>
              <a:rPr lang="ru-RU" sz="3100" b="1" dirty="0"/>
            </a:br>
            <a:r>
              <a:rPr lang="ru-RU" sz="3100" b="1" dirty="0"/>
              <a:t>«Украсим варежки»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b="1" dirty="0"/>
              <a:t>Воспитатель:</a:t>
            </a:r>
            <a:r>
              <a:rPr lang="ru-RU" sz="2000" dirty="0"/>
              <a:t> </a:t>
            </a:r>
            <a:r>
              <a:rPr lang="ru-RU" sz="2000" dirty="0" err="1"/>
              <a:t>Нихаенко</a:t>
            </a:r>
            <a:r>
              <a:rPr lang="ru-RU" sz="2000" dirty="0"/>
              <a:t> В.В.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24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Цель:</a:t>
            </a:r>
            <a:r>
              <a:rPr lang="ru-RU" dirty="0"/>
              <a:t> закрепить умение создавать несложную композицию на шаблоне из геометрических фигур.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Образовательные: учить детей преобразовывать круглую форму из квадратной, путём срезания углов у квадратов; формировать композиционные умения составлять узор из кругов на полосе, чередуя их по цвету;</a:t>
            </a:r>
          </a:p>
          <a:p>
            <a:r>
              <a:rPr lang="ru-RU" dirty="0"/>
              <a:t>Развивающие: развивать умение правильно держать ножницы и действовать с ними, закреплять приемы наклеивания, развивать внимание, мышление;</a:t>
            </a:r>
          </a:p>
          <a:p>
            <a:r>
              <a:rPr lang="ru-RU" dirty="0"/>
              <a:t>Воспитательные: желание разрешать проблемные ситуации, умение слушать других, воспитывать отзывчивость.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46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/>
          </a:bodyPr>
          <a:lstStyle/>
          <a:p>
            <a:r>
              <a:rPr lang="ru-RU" b="1" dirty="0"/>
              <a:t>Предварительная работа:</a:t>
            </a:r>
            <a:r>
              <a:rPr lang="ru-RU" dirty="0"/>
              <a:t> закрепление навыков вырезания квадратов из полосок; повторение техники безопасности при работе с ножницами.</a:t>
            </a:r>
          </a:p>
          <a:p>
            <a:r>
              <a:rPr lang="ru-RU" b="1" dirty="0"/>
              <a:t>Оборудование:</a:t>
            </a:r>
            <a:r>
              <a:rPr lang="ru-RU" dirty="0"/>
              <a:t>  кукла Зайчика, </a:t>
            </a:r>
            <a:r>
              <a:rPr lang="ru-RU" dirty="0" smtClean="0"/>
              <a:t>варежка с узором.</a:t>
            </a:r>
          </a:p>
          <a:p>
            <a:r>
              <a:rPr lang="ru-RU" b="1" dirty="0" smtClean="0"/>
              <a:t>Раздаточный материал:</a:t>
            </a:r>
            <a:r>
              <a:rPr lang="ru-RU" dirty="0"/>
              <a:t> </a:t>
            </a:r>
            <a:r>
              <a:rPr lang="ru-RU" dirty="0" smtClean="0"/>
              <a:t>варежки </a:t>
            </a:r>
            <a:r>
              <a:rPr lang="ru-RU" dirty="0"/>
              <a:t>из </a:t>
            </a:r>
            <a:r>
              <a:rPr lang="ru-RU" dirty="0" smtClean="0"/>
              <a:t>цветного картона, </a:t>
            </a:r>
            <a:r>
              <a:rPr lang="ru-RU" dirty="0"/>
              <a:t>разноцветные полоски из цветной бумаги, ножницы, клей, кисточки, подставка для кисточки, тряпочка для вытирания клея.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55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82331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Ход занятия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6196405" cy="1656184"/>
          </a:xfrm>
        </p:spPr>
        <p:txBody>
          <a:bodyPr/>
          <a:lstStyle/>
          <a:p>
            <a:r>
              <a:rPr lang="ru-RU" sz="1800" dirty="0"/>
              <a:t>Организационный </a:t>
            </a:r>
            <a:r>
              <a:rPr lang="ru-RU" sz="1800" dirty="0" smtClean="0"/>
              <a:t>момент.</a:t>
            </a:r>
          </a:p>
          <a:p>
            <a:pPr marL="0" indent="0">
              <a:buNone/>
            </a:pPr>
            <a:r>
              <a:rPr lang="ru-RU" sz="1800" dirty="0" smtClean="0"/>
              <a:t>     Цель</a:t>
            </a:r>
            <a:r>
              <a:rPr lang="ru-RU" sz="1800" dirty="0"/>
              <a:t>: настроить учащихся на дружеское общение,</a:t>
            </a:r>
          </a:p>
          <a:p>
            <a:pPr marL="0" indent="0">
              <a:buNone/>
            </a:pPr>
            <a:r>
              <a:rPr lang="ru-RU" sz="1800" dirty="0" smtClean="0"/>
              <a:t>     заинтересовать </a:t>
            </a:r>
            <a:r>
              <a:rPr lang="ru-RU" sz="1800" dirty="0"/>
              <a:t>детей.</a:t>
            </a:r>
          </a:p>
        </p:txBody>
      </p:sp>
      <p:pic>
        <p:nvPicPr>
          <p:cNvPr id="1026" name="Picture 2" descr="C:\Users\Stan Smit\Desktop\X9pC6CnQoE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 bwMode="auto">
          <a:xfrm>
            <a:off x="4788024" y="2271477"/>
            <a:ext cx="2127379" cy="354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1403648" y="2780928"/>
            <a:ext cx="3024336" cy="29523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dirty="0"/>
              <a:t>Встанем мы в кружочек дружно,</a:t>
            </a:r>
          </a:p>
          <a:p>
            <a:pPr marL="0" indent="0">
              <a:buNone/>
            </a:pPr>
            <a:r>
              <a:rPr lang="ru-RU" sz="1400" dirty="0"/>
              <a:t>Поздороваться нам нужно</a:t>
            </a:r>
          </a:p>
          <a:p>
            <a:pPr marL="0" indent="0">
              <a:buNone/>
            </a:pPr>
            <a:r>
              <a:rPr lang="ru-RU" sz="1400" dirty="0"/>
              <a:t>Говорю тебе «Привет!»</a:t>
            </a:r>
          </a:p>
          <a:p>
            <a:pPr marL="0" indent="0">
              <a:buNone/>
            </a:pPr>
            <a:r>
              <a:rPr lang="ru-RU" sz="1400" dirty="0"/>
              <a:t>Улыбнись скорей в ответ.</a:t>
            </a:r>
          </a:p>
          <a:p>
            <a:pPr marL="0" indent="0">
              <a:buNone/>
            </a:pPr>
            <a:r>
              <a:rPr lang="ru-RU" sz="1400" dirty="0"/>
              <a:t>Здравствуй, правая рука,</a:t>
            </a:r>
          </a:p>
          <a:p>
            <a:pPr marL="0" indent="0">
              <a:buNone/>
            </a:pPr>
            <a:r>
              <a:rPr lang="ru-RU" sz="1400" dirty="0"/>
              <a:t>Здравствуй, левая рука,</a:t>
            </a:r>
          </a:p>
          <a:p>
            <a:pPr marL="0" indent="0">
              <a:buNone/>
            </a:pPr>
            <a:r>
              <a:rPr lang="ru-RU" sz="1400" dirty="0"/>
              <a:t>Здравствуй, друг,</a:t>
            </a:r>
          </a:p>
          <a:p>
            <a:pPr marL="0" indent="0">
              <a:buNone/>
            </a:pPr>
            <a:r>
              <a:rPr lang="ru-RU" sz="1400" dirty="0"/>
              <a:t>Здравствуй, друг,</a:t>
            </a:r>
          </a:p>
          <a:p>
            <a:pPr marL="0" indent="0">
              <a:buNone/>
            </a:pPr>
            <a:r>
              <a:rPr lang="ru-RU" sz="1400" dirty="0"/>
              <a:t>Здравствуй, наш весёлый круг!</a:t>
            </a:r>
          </a:p>
        </p:txBody>
      </p:sp>
    </p:spTree>
    <p:extLst>
      <p:ext uri="{BB962C8B-B14F-4D97-AF65-F5344CB8AC3E}">
        <p14:creationId xmlns:p14="http://schemas.microsoft.com/office/powerpoint/2010/main" val="338767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2088232"/>
          </a:xfrm>
        </p:spPr>
        <p:txBody>
          <a:bodyPr/>
          <a:lstStyle/>
          <a:p>
            <a:r>
              <a:rPr lang="ru-RU" sz="1800" dirty="0" smtClean="0"/>
              <a:t>Основная часть.</a:t>
            </a:r>
          </a:p>
          <a:p>
            <a:pPr marL="0" indent="0">
              <a:buNone/>
            </a:pPr>
            <a:r>
              <a:rPr lang="ru-RU" sz="1800" dirty="0"/>
              <a:t>     Встреча с героем и постановка проблемы (Зайчик </a:t>
            </a:r>
            <a:r>
              <a:rPr lang="ru-RU" sz="1800" dirty="0" smtClean="0"/>
              <a:t>потерял варежки)</a:t>
            </a:r>
            <a:endParaRPr lang="ru-RU" sz="1800" dirty="0"/>
          </a:p>
        </p:txBody>
      </p:sp>
      <p:pic>
        <p:nvPicPr>
          <p:cNvPr id="2050" name="Picture 2" descr="C:\Users\Stan Smit\Desktop\SNcBwnapbs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0"/>
          <a:stretch/>
        </p:blipFill>
        <p:spPr bwMode="auto">
          <a:xfrm>
            <a:off x="2627784" y="2348880"/>
            <a:ext cx="4575944" cy="350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7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1152128"/>
          </a:xfrm>
        </p:spPr>
        <p:txBody>
          <a:bodyPr/>
          <a:lstStyle/>
          <a:p>
            <a:r>
              <a:rPr lang="ru-RU" sz="1800" dirty="0"/>
              <a:t>Подготовка к продуктивной </a:t>
            </a:r>
            <a:r>
              <a:rPr lang="ru-RU" sz="1800" dirty="0" smtClean="0"/>
              <a:t>деятельности (демонстрация образца варежки, </a:t>
            </a:r>
            <a:r>
              <a:rPr lang="ru-RU" sz="1800" dirty="0" err="1" smtClean="0"/>
              <a:t>физминутка</a:t>
            </a:r>
            <a:r>
              <a:rPr lang="ru-RU" sz="1800" dirty="0" smtClean="0"/>
              <a:t> «Рукавичка»)</a:t>
            </a:r>
          </a:p>
        </p:txBody>
      </p:sp>
      <p:pic>
        <p:nvPicPr>
          <p:cNvPr id="3074" name="Picture 2" descr="C:\Users\Stan Smit\Desktop\91uw3IAtBx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85"/>
          <a:stretch/>
        </p:blipFill>
        <p:spPr bwMode="auto">
          <a:xfrm>
            <a:off x="1115616" y="2132855"/>
            <a:ext cx="3456384" cy="282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tan Smit\Desktop\tGtm5ICK0Y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0"/>
          <a:stretch/>
        </p:blipFill>
        <p:spPr bwMode="auto">
          <a:xfrm>
            <a:off x="4788024" y="2410921"/>
            <a:ext cx="3240360" cy="346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08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2088232"/>
          </a:xfrm>
        </p:spPr>
        <p:txBody>
          <a:bodyPr/>
          <a:lstStyle/>
          <a:p>
            <a:r>
              <a:rPr lang="ru-RU" sz="1800" dirty="0"/>
              <a:t>Продуктивная деятельность – развитие мелкой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моторики</a:t>
            </a:r>
            <a:r>
              <a:rPr lang="ru-RU" sz="1800" dirty="0"/>
              <a:t>, продолжение обучения аккуратной работы</a:t>
            </a:r>
          </a:p>
          <a:p>
            <a:pPr marL="0" indent="0">
              <a:buNone/>
            </a:pPr>
            <a:r>
              <a:rPr lang="ru-RU" sz="1800" dirty="0" smtClean="0"/>
              <a:t>    с ножницами, клеем.</a:t>
            </a:r>
            <a:endParaRPr lang="ru-RU" sz="1800" dirty="0"/>
          </a:p>
        </p:txBody>
      </p:sp>
      <p:pic>
        <p:nvPicPr>
          <p:cNvPr id="4098" name="Picture 2" descr="C:\Users\Stan Smit\Desktop\_s_jW6GeTN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2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tan Smit\Desktop\Xg6f-rpNC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1"/>
          <a:stretch/>
        </p:blipFill>
        <p:spPr bwMode="auto">
          <a:xfrm>
            <a:off x="4932040" y="2204864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8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6196405" cy="2088232"/>
          </a:xfrm>
        </p:spPr>
        <p:txBody>
          <a:bodyPr/>
          <a:lstStyle/>
          <a:p>
            <a:r>
              <a:rPr lang="ru-RU" sz="1800" dirty="0"/>
              <a:t>Итог занятия.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Демонстрация </a:t>
            </a:r>
            <a:r>
              <a:rPr lang="ru-RU" sz="1800" dirty="0"/>
              <a:t>работ, закрепление материала занятия </a:t>
            </a:r>
            <a:r>
              <a:rPr lang="ru-RU" sz="1800" dirty="0" smtClean="0"/>
              <a:t>в виде </a:t>
            </a:r>
            <a:r>
              <a:rPr lang="ru-RU" sz="1800" dirty="0"/>
              <a:t>короткого опроса детей.</a:t>
            </a:r>
          </a:p>
        </p:txBody>
      </p:sp>
      <p:pic>
        <p:nvPicPr>
          <p:cNvPr id="5122" name="Picture 2" descr="C:\Users\Stan Smit\Desktop\7uEG8zUxP5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39</TotalTime>
  <Words>170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    Конспект занятия по аппликации в средней группе «Украсим варежки» </vt:lpstr>
      <vt:lpstr>Презентация PowerPoint</vt:lpstr>
      <vt:lpstr>Презентация PowerPoint</vt:lpstr>
      <vt:lpstr>Ход занятия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Конспект занятия по аппликации в средней группе «Украсим варежки» </dc:title>
  <dc:creator>Stan Smit</dc:creator>
  <cp:lastModifiedBy>Stan Smit</cp:lastModifiedBy>
  <cp:revision>4</cp:revision>
  <dcterms:created xsi:type="dcterms:W3CDTF">2024-01-11T15:48:15Z</dcterms:created>
  <dcterms:modified xsi:type="dcterms:W3CDTF">2024-01-11T16:37:52Z</dcterms:modified>
</cp:coreProperties>
</file>