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9" r:id="rId4"/>
    <p:sldId id="256" r:id="rId5"/>
    <p:sldId id="257" r:id="rId6"/>
    <p:sldId id="259" r:id="rId7"/>
    <p:sldId id="260" r:id="rId8"/>
    <p:sldId id="263" r:id="rId9"/>
    <p:sldId id="265" r:id="rId10"/>
    <p:sldId id="262" r:id="rId11"/>
    <p:sldId id="264" r:id="rId12"/>
    <p:sldId id="267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Зиля\Downloads\Desktop\проек\проект лук от семи недуг\32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364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351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829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" y="922"/>
            <a:ext cx="9142771" cy="685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020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10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459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4" y="-72189"/>
            <a:ext cx="9125985" cy="684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953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667" y="-81390"/>
            <a:ext cx="9252520" cy="69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952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732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59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155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453"/>
            <a:ext cx="9144000" cy="646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512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492"/>
            <a:ext cx="9144000" cy="607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56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1386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Зиля</dc:creator>
  <cp:lastModifiedBy>Зиля</cp:lastModifiedBy>
  <cp:revision>3</cp:revision>
  <dcterms:created xsi:type="dcterms:W3CDTF">2024-01-12T09:51:12Z</dcterms:created>
  <dcterms:modified xsi:type="dcterms:W3CDTF">2024-01-12T10:18:37Z</dcterms:modified>
</cp:coreProperties>
</file>