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8"/>
  </p:notes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3" r:id="rId11"/>
    <p:sldId id="264" r:id="rId12"/>
    <p:sldId id="266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C0099"/>
    <a:srgbClr val="990099"/>
    <a:srgbClr val="001C54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11" autoAdjust="0"/>
  </p:normalViewPr>
  <p:slideViewPr>
    <p:cSldViewPr>
      <p:cViewPr>
        <p:scale>
          <a:sx n="73" d="100"/>
          <a:sy n="73" d="100"/>
        </p:scale>
        <p:origin x="-129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645C91-695B-46C1-89EC-69D3A320733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0CCB9-E475-4C41-B8F2-F9E726BD62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104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0CCB9-E475-4C41-B8F2-F9E726BD629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0CCB9-E475-4C41-B8F2-F9E726BD629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F7D9-0700-44D6-A9FA-A177546D429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E423DA8-6070-4E32-BB26-05E074B36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F7D9-0700-44D6-A9FA-A177546D429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23DA8-6070-4E32-BB26-05E074B36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F7D9-0700-44D6-A9FA-A177546D429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23DA8-6070-4E32-BB26-05E074B36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F7D9-0700-44D6-A9FA-A177546D429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E423DA8-6070-4E32-BB26-05E074B36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F7D9-0700-44D6-A9FA-A177546D429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23DA8-6070-4E32-BB26-05E074B36A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F7D9-0700-44D6-A9FA-A177546D429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23DA8-6070-4E32-BB26-05E074B36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F7D9-0700-44D6-A9FA-A177546D429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E423DA8-6070-4E32-BB26-05E074B36A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F7D9-0700-44D6-A9FA-A177546D429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23DA8-6070-4E32-BB26-05E074B36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F7D9-0700-44D6-A9FA-A177546D429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23DA8-6070-4E32-BB26-05E074B36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F7D9-0700-44D6-A9FA-A177546D429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23DA8-6070-4E32-BB26-05E074B36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F7D9-0700-44D6-A9FA-A177546D429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23DA8-6070-4E32-BB26-05E074B36A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71F7D9-0700-44D6-A9FA-A177546D429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423DA8-6070-4E32-BB26-05E074B36A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3" name="Picture 9" descr="C:\Users\User\Music\Desktop\проект\p88XB40jt0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1475656" y="692696"/>
            <a:ext cx="62646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роекта 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«Мой любимый детский  сад»</a:t>
            </a:r>
            <a:endParaRPr lang="ru-RU" sz="32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6016" y="5949280"/>
            <a:ext cx="4382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1C54"/>
                </a:solidFill>
              </a:rPr>
              <a:t>Выполнила: воспитатель  Беляева Н.В.  и дети младшей группы.</a:t>
            </a:r>
            <a:endParaRPr lang="ru-RU" dirty="0">
              <a:solidFill>
                <a:srgbClr val="001C54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27784" y="404664"/>
            <a:ext cx="4414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Экскурсия в мед. кабинет</a:t>
            </a:r>
            <a:endParaRPr lang="ru-RU" sz="24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Новая папка (2фото дети)\P90405-0922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13" y="761085"/>
            <a:ext cx="4079960" cy="30599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  <p:pic>
        <p:nvPicPr>
          <p:cNvPr id="2051" name="Picture 3" descr="C:\Users\Admin\Desktop\Новая папка (2фото дети)\P90405-0924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866329"/>
            <a:ext cx="3364613" cy="41911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2052" name="Picture 4" descr="C:\Users\Admin\Desktop\Новая папка (2фото дети)\P90405-0921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005" y="3835578"/>
            <a:ext cx="2614288" cy="28529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1800" y="476672"/>
            <a:ext cx="3952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Экскурсия в прачечную</a:t>
            </a:r>
            <a:endParaRPr lang="ru-RU" sz="24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dmin\Desktop\Новая папка (2фото дети)\P90409-0948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4270566" cy="3202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/>
        </p:spPr>
      </p:pic>
      <p:pic>
        <p:nvPicPr>
          <p:cNvPr id="3075" name="Picture 3" descr="C:\Users\Admin\Desktop\Новая папка (2фото дети)\P90409-0949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135" y="2096426"/>
            <a:ext cx="4249688" cy="31872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620688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Спасибо зарядке, здоровье в порядке.       Посещение физ. зала</a:t>
            </a:r>
            <a:endParaRPr lang="ru-RU" sz="24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dmin\Desktop\Новая папка (2фото дети)\P90204-0859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3402151" cy="45362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4099" name="Picture 3" descr="C:\Users\Admin\Desktop\Новая папка (2фото дети)\P90204-0909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599266"/>
            <a:ext cx="3888432" cy="224879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pic>
        <p:nvPicPr>
          <p:cNvPr id="4100" name="Picture 4" descr="C:\Users\Admin\Desktop\Новая папка (2фото дети)\P90204-0914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411" y="4077072"/>
            <a:ext cx="3881973" cy="26417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6"/>
          <p:cNvPicPr>
            <a:picLocks noChangeAspect="1" noChangeArrowheads="1"/>
          </p:cNvPicPr>
          <p:nvPr/>
        </p:nvPicPr>
        <p:blipFill>
          <a:blip r:embed="rId2"/>
          <a:srcRect b="346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Заголовок 7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05251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Прогулки и наблюдения  на участке детского сада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Clr>
                <a:srgbClr val="FF0000"/>
              </a:buClr>
              <a:buFont typeface="Arial" pitchFamily="34" charset="0"/>
              <a:buNone/>
              <a:defRPr/>
            </a:pP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5122" name="Picture 2" descr="C:\Users\Admin\Desktop\Новая папка (2фото дети)\P90410-1033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7" y="1124744"/>
            <a:ext cx="3672408" cy="2425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3" name="Picture 3" descr="C:\Users\Admin\Desktop\Новая папка (2фото дети)\P90410-1108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414822"/>
            <a:ext cx="3940493" cy="29553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4" name="Picture 4" descr="C:\Users\Admin\Desktop\Новая папка (2фото дети)\IMG_20190412_10174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852936"/>
            <a:ext cx="3347306" cy="37444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5" name="Picture 5" descr="C:\Users\Admin\Desktop\Новая папка (2фото дети)\P80730-10230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914" y="620688"/>
            <a:ext cx="4070511" cy="30528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462132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Знакомимся с профессиями сотрудников детского сада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dmin\Desktop\Новая папка (2фото дети)\P90415-1545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4041098" cy="30308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4099" name="Picture 3" descr="C:\Users\Admin\Desktop\Новая папка (2фото дети)\P90405-0922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17115"/>
            <a:ext cx="4078750" cy="30590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18804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Строим наш детский сад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Новая папка (2фото дети)\P90417-1538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78750"/>
            <a:ext cx="6840760" cy="513056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</p:spTree>
    <p:extLst>
      <p:ext uri="{BB962C8B-B14F-4D97-AF65-F5344CB8AC3E}">
        <p14:creationId xmlns:p14="http://schemas.microsoft.com/office/powerpoint/2010/main" val="425122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Рисунок 6"/>
          <p:cNvPicPr>
            <a:picLocks noChangeAspect="1" noChangeArrowheads="1"/>
          </p:cNvPicPr>
          <p:nvPr/>
        </p:nvPicPr>
        <p:blipFill>
          <a:blip r:embed="rId2"/>
          <a:srcRect b="346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Заголовок 7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4286250"/>
          </a:xfrm>
        </p:spPr>
        <p:txBody>
          <a:bodyPr/>
          <a:lstStyle/>
          <a:p>
            <a:pPr algn="l"/>
            <a:r>
              <a:rPr lang="ru-RU" sz="88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Спасибо за внимание!!!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 flipV="1">
            <a:off x="457200" y="1143000"/>
            <a:ext cx="8229600" cy="45720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37892" name="Рисунок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38" y="4857750"/>
            <a:ext cx="1879600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48828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6"/>
          <p:cNvPicPr>
            <a:picLocks noChangeAspect="1" noChangeArrowheads="1"/>
          </p:cNvPicPr>
          <p:nvPr/>
        </p:nvPicPr>
        <p:blipFill>
          <a:blip r:embed="rId2"/>
          <a:srcRect b="346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b="1" smtClean="0">
                <a:solidFill>
                  <a:srgbClr val="00B050"/>
                </a:solidFill>
                <a:latin typeface="Monotype Corsiva" pitchFamily="66" charset="0"/>
              </a:rPr>
              <a:t>Паспорт проекта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rgbClr val="1E1C11"/>
              </a:buClr>
              <a:buFont typeface="Wingdings" pitchFamily="2" charset="2"/>
              <a:buChar char="ü"/>
            </a:pPr>
            <a:r>
              <a:rPr lang="ru-RU" sz="2500" b="1" dirty="0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Тема проекта: </a:t>
            </a:r>
            <a:r>
              <a:rPr lang="ru-RU" sz="25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Мой любимый детский сад</a:t>
            </a:r>
          </a:p>
          <a:p>
            <a:pPr>
              <a:lnSpc>
                <a:spcPct val="80000"/>
              </a:lnSpc>
              <a:buClr>
                <a:srgbClr val="1E1C11"/>
              </a:buClr>
              <a:buFont typeface="Wingdings" pitchFamily="2" charset="2"/>
              <a:buChar char="ü"/>
            </a:pPr>
            <a:r>
              <a:rPr lang="ru-RU" sz="2500" b="1" dirty="0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5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Воспитатели, дети. </a:t>
            </a:r>
          </a:p>
          <a:p>
            <a:pPr>
              <a:lnSpc>
                <a:spcPct val="80000"/>
              </a:lnSpc>
              <a:buClr>
                <a:srgbClr val="1E1C11"/>
              </a:buClr>
              <a:buFont typeface="Wingdings" pitchFamily="2" charset="2"/>
              <a:buChar char="ü"/>
            </a:pPr>
            <a:r>
              <a:rPr lang="ru-RU" sz="2500" b="1" dirty="0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Сроки реализации: </a:t>
            </a:r>
            <a:r>
              <a:rPr lang="ru-RU" sz="25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 недели.</a:t>
            </a:r>
          </a:p>
          <a:p>
            <a:pPr>
              <a:lnSpc>
                <a:spcPct val="80000"/>
              </a:lnSpc>
              <a:buClr>
                <a:srgbClr val="1E1C11"/>
              </a:buClr>
              <a:buFont typeface="Wingdings" pitchFamily="2" charset="2"/>
              <a:buChar char="ü"/>
            </a:pPr>
            <a:r>
              <a:rPr lang="ru-RU" sz="2500" b="1" dirty="0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Результат проекта: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презентация, </a:t>
            </a:r>
            <a:r>
              <a:rPr lang="ru-RU" sz="2500" b="1" dirty="0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макет « Мой детский сад»</a:t>
            </a:r>
          </a:p>
          <a:p>
            <a:pPr>
              <a:lnSpc>
                <a:spcPct val="80000"/>
              </a:lnSpc>
            </a:pPr>
            <a:endParaRPr lang="ru-RU" sz="2500" dirty="0" smtClean="0"/>
          </a:p>
          <a:p>
            <a:pPr>
              <a:lnSpc>
                <a:spcPct val="80000"/>
              </a:lnSpc>
            </a:pPr>
            <a:endParaRPr lang="ru-RU" sz="2500" dirty="0" smtClean="0"/>
          </a:p>
          <a:p>
            <a:pPr>
              <a:lnSpc>
                <a:spcPct val="80000"/>
              </a:lnSpc>
            </a:pPr>
            <a:endParaRPr lang="ru-RU" sz="2500" dirty="0" smtClean="0"/>
          </a:p>
          <a:p>
            <a:pPr>
              <a:lnSpc>
                <a:spcPct val="80000"/>
              </a:lnSpc>
            </a:pPr>
            <a:endParaRPr lang="ru-RU" sz="2500" dirty="0" smtClean="0"/>
          </a:p>
        </p:txBody>
      </p:sp>
    </p:spTree>
    <p:extLst>
      <p:ext uri="{BB962C8B-B14F-4D97-AF65-F5344CB8AC3E}">
        <p14:creationId xmlns:p14="http://schemas.microsoft.com/office/powerpoint/2010/main" val="144549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Music\Desktop\проект\Am_Vv9JuyW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600" y="793750"/>
            <a:ext cx="7670800" cy="5270500"/>
          </a:xfrm>
          <a:prstGeom prst="rect">
            <a:avLst/>
          </a:prstGeom>
          <a:noFill/>
        </p:spPr>
      </p:pic>
      <p:pic>
        <p:nvPicPr>
          <p:cNvPr id="2051" name="Picture 3" descr="C:\Users\User\Music\Desktop\проект\odintcova_solnishk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6" y="0"/>
            <a:ext cx="914228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259632" y="375714"/>
            <a:ext cx="6192688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C0099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683568" y="962941"/>
            <a:ext cx="705678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1C5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1C5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все времена детский сад являлся вторым домом для ребенка, т.к. именно здесь дети проводят большую часть времени. Поэтому ребенок должен любить, уважать свой второй дом. Но в последнее время все чаще слышны отрицательные отзывы про детские сады от родителей, все чаще проявляется нежелание детей посещать детский сад. Именно поэтому одной из важных задач воспитателя является заинтересовать ребенка в детском саду, привить любовь к своему второму дому.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1C5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1C5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так же изменить отношение родителей к детскому саду, вызвать у них положительные эмоции, заинтересовать в участии мероприятий детского сада.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1C5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 descr="C:\Users\User\Music\Desktop\проект\odintcova_solnishk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187624" y="404664"/>
            <a:ext cx="583264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32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dirty="0"/>
              <a:t>Создать условия для развития познавательного интереса к детскому саду у </a:t>
            </a:r>
            <a:r>
              <a:rPr lang="ru-RU" sz="2000" dirty="0" smtClean="0"/>
              <a:t>детей.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User\Music\Desktop\проект\odintcova_solnishk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11560" y="404664"/>
            <a:ext cx="662473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32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</a:p>
          <a:p>
            <a:pPr>
              <a:buFont typeface="Wingdings" pitchFamily="2" charset="2"/>
              <a:buChar char="v"/>
            </a:pPr>
            <a:endParaRPr lang="ru-RU" sz="2000" dirty="0" smtClean="0">
              <a:solidFill>
                <a:srgbClr val="001C54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000" dirty="0" smtClean="0">
              <a:solidFill>
                <a:srgbClr val="001C54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1C54"/>
                </a:solidFill>
                <a:latin typeface="Times New Roman" pitchFamily="18" charset="0"/>
                <a:cs typeface="Times New Roman" pitchFamily="18" charset="0"/>
              </a:rPr>
              <a:t>Создать условия для комфортного пребывания ребенка в детском саду;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1C54"/>
                </a:solidFill>
                <a:latin typeface="Times New Roman" pitchFamily="18" charset="0"/>
                <a:cs typeface="Times New Roman" pitchFamily="18" charset="0"/>
              </a:rPr>
              <a:t>Обеспечить оптимальные условия для развития у детей внимательного и доброжелательного отношения к друг к другу;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1C54"/>
                </a:solidFill>
                <a:latin typeface="Times New Roman" pitchFamily="18" charset="0"/>
                <a:cs typeface="Times New Roman" pitchFamily="18" charset="0"/>
              </a:rPr>
              <a:t>Воспитывать любовь </a:t>
            </a:r>
            <a:r>
              <a:rPr lang="ru-RU" sz="2000" dirty="0">
                <a:solidFill>
                  <a:srgbClr val="001C54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 smtClean="0">
                <a:solidFill>
                  <a:srgbClr val="001C54"/>
                </a:solidFill>
                <a:latin typeface="Times New Roman" pitchFamily="18" charset="0"/>
                <a:cs typeface="Times New Roman" pitchFamily="18" charset="0"/>
              </a:rPr>
              <a:t> уважение к сотрудникам детского сада.</a:t>
            </a:r>
          </a:p>
          <a:p>
            <a:pPr>
              <a:buFont typeface="Wingdings" pitchFamily="2" charset="2"/>
              <a:buChar char="v"/>
            </a:pPr>
            <a:endParaRPr lang="ru-RU" sz="2000" dirty="0">
              <a:solidFill>
                <a:srgbClr val="001C5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User\Music\Desktop\проект\odintcova_solnishk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195736" y="13407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76672"/>
            <a:ext cx="79208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Интеграция образовательных областей</a:t>
            </a:r>
          </a:p>
          <a:p>
            <a:pPr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Познание (беседы с детьми по теме, рассказы с обсуждением, просмотр презентации по теме, экскурсия по детскому садику)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Коммуникация (рассматривание иллюстраций и фото альбома о играх в детском саду, Игра построй детский сад.)</a:t>
            </a:r>
          </a:p>
          <a:p>
            <a:pPr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Music\Desktop\проект\veselie-stihi-detay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484784"/>
            <a:ext cx="3978218" cy="29359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347864" y="404664"/>
            <a:ext cx="2553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Наша группа</a:t>
            </a:r>
            <a:endParaRPr lang="ru-RU" sz="32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Admin\Desktop\Новая папка (2фото дети)\P90410-1107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1793">
            <a:off x="-39418" y="694660"/>
            <a:ext cx="3530552" cy="25753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Новая папка (2фото дети)\P90417-1350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2050">
            <a:off x="5647377" y="780023"/>
            <a:ext cx="3063248" cy="22974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Admin\Desktop\Новая папка (2фото дети)\P90417-13504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656" y="4005064"/>
            <a:ext cx="3031141" cy="22733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\Desktop\Новая папка (2фото дети)\P90417-13514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36" y="3933056"/>
            <a:ext cx="3552394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75857" y="980728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Надо-надо умываться по утрам и вечерам</a:t>
            </a:r>
            <a:endParaRPr lang="ru-RU" sz="24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Admin\Desktop\Новая папка (2фото дети)\P90129-1131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0" y="2020523"/>
            <a:ext cx="4648324" cy="375339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5123" name="Picture 3" descr="C:\Users\Admin\Desktop\Новая папка (2фото дети)\P90129-1130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478" y="2433027"/>
            <a:ext cx="4454522" cy="334089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620688"/>
            <a:ext cx="3878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Экскурсия по садику</a:t>
            </a:r>
            <a:endParaRPr lang="ru-RU" sz="32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Новая папка (2фото дети)\P90405-0925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223" y="1205463"/>
            <a:ext cx="6447129" cy="481582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859</TotalTime>
  <Words>304</Words>
  <Application>Microsoft Office PowerPoint</Application>
  <PresentationFormat>Экран (4:3)</PresentationFormat>
  <Paragraphs>46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Презентация PowerPoint</vt:lpstr>
      <vt:lpstr>Паспорт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Прогулки и наблюдения  на участке детского сада</vt:lpstr>
      <vt:lpstr>Знакомимся с профессиями сотрудников детского сада</vt:lpstr>
      <vt:lpstr>Строим наш детский сад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37</cp:revision>
  <dcterms:created xsi:type="dcterms:W3CDTF">2015-05-14T01:03:47Z</dcterms:created>
  <dcterms:modified xsi:type="dcterms:W3CDTF">2019-04-24T17:57:43Z</dcterms:modified>
</cp:coreProperties>
</file>