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E8AC-6939-41C4-948E-281C0E6517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E4469C-8DF1-4A54-9090-77EFAA34D05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E8AC-6939-41C4-948E-281C0E6517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4469C-8DF1-4A54-9090-77EFAA34D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E8AC-6939-41C4-948E-281C0E6517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4469C-8DF1-4A54-9090-77EFAA34D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BFE8AC-6939-41C4-948E-281C0E6517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1E4469C-8DF1-4A54-9090-77EFAA34D05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E8AC-6939-41C4-948E-281C0E6517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4469C-8DF1-4A54-9090-77EFAA34D05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E8AC-6939-41C4-948E-281C0E6517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4469C-8DF1-4A54-9090-77EFAA34D05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4469C-8DF1-4A54-9090-77EFAA34D05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E8AC-6939-41C4-948E-281C0E6517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E8AC-6939-41C4-948E-281C0E6517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4469C-8DF1-4A54-9090-77EFAA34D05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E8AC-6939-41C4-948E-281C0E6517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4469C-8DF1-4A54-9090-77EFAA34D0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BFE8AC-6939-41C4-948E-281C0E6517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E4469C-8DF1-4A54-9090-77EFAA34D05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E8AC-6939-41C4-948E-281C0E6517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E4469C-8DF1-4A54-9090-77EFAA34D05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BFE8AC-6939-41C4-948E-281C0E65179A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1E4469C-8DF1-4A54-9090-77EFAA34D05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920880" cy="2232248"/>
          </a:xfrm>
        </p:spPr>
        <p:txBody>
          <a:bodyPr/>
          <a:lstStyle/>
          <a:p>
            <a:r>
              <a:rPr lang="ru-RU" dirty="0" smtClean="0"/>
              <a:t>Памятники и памятные места города </a:t>
            </a:r>
            <a:r>
              <a:rPr lang="ru-RU" dirty="0" smtClean="0"/>
              <a:t>Л</a:t>
            </a:r>
            <a:r>
              <a:rPr lang="ru-RU" dirty="0" smtClean="0"/>
              <a:t>ьгова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1800" dirty="0" smtClean="0"/>
              <a:t>Свято-Никольский </a:t>
            </a:r>
            <a:r>
              <a:rPr lang="ru-RU" sz="1800" dirty="0" smtClean="0"/>
              <a:t>собор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Строение церкви во имя Николая-Чудотворца началось в конце XIX века и продолжалось до 1910 года. </a:t>
            </a:r>
            <a:r>
              <a:rPr lang="ru-RU" sz="1800" dirty="0" smtClean="0"/>
              <a:t>Иконостас выполнен по наброскам Н.Д. Бартрама. Этот храм — одно из самых высоких строений в городе, ее высота вместе с колокольней составляет более 70 м.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E:\Ягупьева Т.Ю\през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5778500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2060848"/>
            <a:ext cx="8229600" cy="457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52400"/>
            <a:ext cx="8147248" cy="183644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Льговский краеведческий музей</a:t>
            </a:r>
            <a:br>
              <a:rPr lang="ru-RU" sz="2000" dirty="0" smtClean="0"/>
            </a:br>
            <a:r>
              <a:rPr lang="ru-RU" sz="2000" dirty="0" smtClean="0"/>
              <a:t>Знакомство </a:t>
            </a:r>
            <a:r>
              <a:rPr lang="ru-RU" sz="2000" dirty="0" smtClean="0"/>
              <a:t>с историей Льгова стоит начать с его краеведческого музея. В его экспозициях – </a:t>
            </a:r>
            <a:r>
              <a:rPr lang="ru-RU" sz="2000" b="1" dirty="0" smtClean="0"/>
              <a:t>более 20 тысяч объектов</a:t>
            </a:r>
            <a:r>
              <a:rPr lang="ru-RU" sz="2000" dirty="0" smtClean="0"/>
              <a:t>. Здесь представлены вещи, отражающие быт горожан в средние века и в годы войны. Среди предметов есть фотодокументы и произведения искусства. Можно увидеть также редкие археологические находки и удивительную коллекцию народных костюмов.</a:t>
            </a:r>
            <a:endParaRPr lang="ru-RU" sz="2000" dirty="0"/>
          </a:p>
        </p:txBody>
      </p:sp>
      <p:pic>
        <p:nvPicPr>
          <p:cNvPr id="1026" name="Picture 2" descr="E:\Ягупьева Т.Ю\през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0145"/>
            <a:ext cx="7992888" cy="472785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2286000"/>
            <a:ext cx="8229600" cy="4572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69152" cy="2016224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Башня Шамиля</a:t>
            </a:r>
            <a:br>
              <a:rPr lang="ru-RU" sz="1800" dirty="0" smtClean="0"/>
            </a:br>
            <a:r>
              <a:rPr lang="ru-RU" sz="1800" dirty="0" smtClean="0"/>
              <a:t>Этот памятник архитектуры был построен в 70-е годы XIX века. </a:t>
            </a:r>
            <a:r>
              <a:rPr lang="ru-RU" sz="1800" dirty="0" smtClean="0"/>
              <a:t>Находится на территории бывшего имения Барятинских – известной в России княжеской семьи. Когда-то здесь располагался особняк и ухоженный сад. Имение даже было удостоено медали на выставке в Париже. Сейчас в лучшей сохранности осталась только башня Шамиля, осуществленная по проекту Карла Росси. Строение представляет собой беседку в псевдоготическом стиле. </a:t>
            </a:r>
            <a:r>
              <a:rPr lang="ru-RU" sz="1800" dirty="0" smtClean="0"/>
              <a:t>Поговаривают, что именно здесь совершал молитвы предводитель горцев Шамиль.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050" name="Picture 2" descr="E:\Ягупьева Т.Ю\през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18965"/>
            <a:ext cx="8483601" cy="513903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Церковь Дмитрия </a:t>
            </a:r>
            <a:r>
              <a:rPr lang="ru-RU" sz="1800" dirty="0" err="1" smtClean="0"/>
              <a:t>Солунского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м</a:t>
            </a:r>
            <a:r>
              <a:rPr lang="ru-RU" sz="1600" dirty="0" smtClean="0"/>
              <a:t>онастырь </a:t>
            </a:r>
            <a:r>
              <a:rPr lang="ru-RU" sz="1600" dirty="0" smtClean="0"/>
              <a:t>Д. </a:t>
            </a:r>
            <a:r>
              <a:rPr lang="ru-RU" sz="1600" dirty="0" smtClean="0"/>
              <a:t>Солунского появился еще в 1630 году, несколько раз разрушался и отстраивался заново. Настоятелем его был инок-подвижник Иов, выступающий заступником древнеправославной церкви.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074" name="Picture 2" descr="E:\Ягупьева Т.Ю\през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7366000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Памятник В.Б. Бессонову</a:t>
            </a:r>
            <a:br>
              <a:rPr lang="ru-RU" sz="1800" dirty="0" smtClean="0"/>
            </a:br>
            <a:r>
              <a:rPr lang="ru-RU" sz="1800" dirty="0" smtClean="0"/>
              <a:t>Мемориал по проекту скульптора В.И. Бартенева был открыт в 2008 году. Посвящен он Всеволоду Борисовичу Бессонову – капитану атомной подводной лодки К-8. Этот военнослужащий провел свое детство во Льгове. Россияне помнят его по подвигу 1970 года, когда при пожаре на подлодке Бессонов, участвуя в эвакуации членов экипажа, помог спасти более 70 человек, сам же погиб. </a:t>
            </a:r>
            <a:endParaRPr lang="ru-RU" sz="1800" dirty="0"/>
          </a:p>
        </p:txBody>
      </p:sp>
      <p:pic>
        <p:nvPicPr>
          <p:cNvPr id="4098" name="Picture 2" descr="E:\Ягупьева Т.Ю\през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6985000" cy="43871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1800" dirty="0" smtClean="0"/>
              <a:t>Дом-музей детского писателя А.П. </a:t>
            </a:r>
            <a:r>
              <a:rPr lang="ru-RU" sz="1800" dirty="0" smtClean="0"/>
              <a:t>Гайдара</a:t>
            </a:r>
            <a:br>
              <a:rPr lang="ru-RU" sz="1800" dirty="0" smtClean="0"/>
            </a:br>
            <a:r>
              <a:rPr lang="ru-RU" sz="1800" dirty="0" smtClean="0"/>
              <a:t>Город-родина </a:t>
            </a:r>
            <a:r>
              <a:rPr lang="ru-RU" sz="1800" dirty="0" smtClean="0"/>
              <a:t>писателя А.П. </a:t>
            </a:r>
            <a:r>
              <a:rPr lang="ru-RU" sz="1800" dirty="0" smtClean="0"/>
              <a:t>Гайдара, перу которого принадлежат такие известные произведения, как «Тимур и его команда» и «Судьба барабанщика». Музей расположен в доме, где семья Голиковых (настоящая фамилия писателя) проживала до 1908 года. Неподалеку – памятник писателю.</a:t>
            </a:r>
            <a:endParaRPr lang="ru-RU" sz="1800" dirty="0"/>
          </a:p>
        </p:txBody>
      </p:sp>
      <p:pic>
        <p:nvPicPr>
          <p:cNvPr id="5122" name="Picture 2" descr="E:\Ягупьева Т.Ю\през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16832"/>
            <a:ext cx="714375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Парк «Дубовая роща</a:t>
            </a:r>
            <a:r>
              <a:rPr lang="ru-RU" sz="1800" dirty="0" smtClean="0"/>
              <a:t>»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Именно </a:t>
            </a:r>
            <a:r>
              <a:rPr lang="ru-RU" sz="1800" dirty="0" smtClean="0"/>
              <a:t>в этом парке растет знаменитый дуб-рекордсмен, возраст которого составляет более 450 лет. </a:t>
            </a:r>
            <a:r>
              <a:rPr lang="ru-RU" sz="1800" dirty="0" smtClean="0"/>
              <a:t>В диаметре дерево превышает 4,6 м, по высоте – более 20. </a:t>
            </a:r>
            <a:endParaRPr lang="ru-RU" sz="1800" dirty="0"/>
          </a:p>
        </p:txBody>
      </p:sp>
      <p:pic>
        <p:nvPicPr>
          <p:cNvPr id="6146" name="Picture 2" descr="E:\Ягупьева Т.Ю\през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7143750" cy="443750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1800" dirty="0" smtClean="0"/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Дом-музей Н.Н. Асеева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Еще один мемориальный музей посвящен творчеству поэта и сценариста А.Н. Асеева. Он прожил здесь все свое детство. В фондах музея хранятся множество книг поэта, его личные вещи, письма и документы. Асеев близко общался с другими известными литераторами: </a:t>
            </a:r>
            <a:r>
              <a:rPr lang="ru-RU" sz="1800" dirty="0" smtClean="0"/>
              <a:t>Маяковским</a:t>
            </a:r>
            <a:endParaRPr lang="ru-RU" sz="1800" dirty="0"/>
          </a:p>
        </p:txBody>
      </p:sp>
      <p:pic>
        <p:nvPicPr>
          <p:cNvPr id="7170" name="Picture 2" descr="E:\Ягупьева Т.Ю\през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714375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435280" cy="1556792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1800" dirty="0" smtClean="0"/>
              <a:t>Дом семьи камергера Стремоухова</a:t>
            </a:r>
            <a:br>
              <a:rPr lang="ru-RU" sz="1800" dirty="0" smtClean="0"/>
            </a:br>
            <a:r>
              <a:rPr lang="ru-RU" sz="1800" dirty="0" smtClean="0"/>
              <a:t>Дом 10 по улице Советской был построен в 1900 году для семьи курских дворян Стремоуховых. </a:t>
            </a:r>
            <a:r>
              <a:rPr lang="ru-RU" sz="1800" dirty="0" smtClean="0"/>
              <a:t>Петр Стремоухов получил почетное звание камергера от самого царя Алесандра II. В здании проживал вместе с женой Эмилией</a:t>
            </a:r>
            <a:r>
              <a:rPr lang="ru-RU" sz="1800" dirty="0" smtClean="0"/>
              <a:t>, которая периодически занималась организацией благотворительных спектаклей.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8194" name="Picture 2" descr="E:\Ягупьева Т.Ю\през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6832"/>
            <a:ext cx="7143750" cy="3495675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</TotalTime>
  <Words>27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Памятники и памятные места города Льгова</vt:lpstr>
      <vt:lpstr> Льговский краеведческий музей Знакомство с историей Льгова стоит начать с его краеведческого музея. В его экспозициях – более 20 тысяч объектов. Здесь представлены вещи, отражающие быт горожан в средние века и в годы войны. Среди предметов есть фотодокументы и произведения искусства. Можно увидеть также редкие археологические находки и удивительную коллекцию народных костюмов.</vt:lpstr>
      <vt:lpstr>  Башня Шамиля Этот памятник архитектуры был построен в 70-е годы XIX века. Находится на территории бывшего имения Барятинских – известной в России княжеской семьи. Когда-то здесь располагался особняк и ухоженный сад. Имение даже было удостоено медали на выставке в Париже. Сейчас в лучшей сохранности осталась только башня Шамиля, осуществленная по проекту Карла Росси. Строение представляет собой беседку в псевдоготическом стиле. Поговаривают, что именно здесь совершал молитвы предводитель горцев Шамиль.  </vt:lpstr>
      <vt:lpstr> Церковь Дмитрия Солунского монастырь Д. Солунского появился еще в 1630 году, несколько раз разрушался и отстраивался заново. Настоятелем его был инок-подвижник Иов, выступающий заступником древнеправославной церкви. </vt:lpstr>
      <vt:lpstr>  Памятник В.Б. Бессонову Мемориал по проекту скульптора В.И. Бартенева был открыт в 2008 году. Посвящен он Всеволоду Борисовичу Бессонову – капитану атомной подводной лодки К-8. Этот военнослужащий провел свое детство во Льгове. Россияне помнят его по подвигу 1970 года, когда при пожаре на подлодке Бессонов, участвуя в эвакуации членов экипажа, помог спасти более 70 человек, сам же погиб. </vt:lpstr>
      <vt:lpstr>Дом-музей детского писателя А.П. Гайдара Город-родина писателя А.П. Гайдара, перу которого принадлежат такие известные произведения, как «Тимур и его команда» и «Судьба барабанщика». Музей расположен в доме, где семья Голиковых (настоящая фамилия писателя) проживала до 1908 года. Неподалеку – памятник писателю.</vt:lpstr>
      <vt:lpstr>Парк «Дубовая роща»  Именно в этом парке растет знаменитый дуб-рекордсмен, возраст которого составляет более 450 лет. В диаметре дерево превышает 4,6 м, по высоте – более 20. </vt:lpstr>
      <vt:lpstr>   Дом-музей Н.Н. Асеева  Еще один мемориальный музей посвящен творчеству поэта и сценариста А.Н. Асеева. Он прожил здесь все свое детство. В фондах музея хранятся множество книг поэта, его личные вещи, письма и документы. Асеев близко общался с другими известными литераторами: Маяковским</vt:lpstr>
      <vt:lpstr>Дом семьи камергера Стремоухова Дом 10 по улице Советской был построен в 1900 году для семьи курских дворян Стремоуховых. Петр Стремоухов получил почетное звание камергера от самого царя Алесандра II. В здании проживал вместе с женой Эмилией, которая периодически занималась организацией благотворительных спектаклей. </vt:lpstr>
      <vt:lpstr>Свято-Никольский собор  Строение церкви во имя Николая-Чудотворца началось в конце XIX века и продолжалось до 1910 года. Иконостас выполнен по наброскам Н.Д. Бартрама. Этот храм — одно из самых высоких строений в городе, ее высота вместе с колокольней составляет более 70 м.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Памятники и памятные места города Льгова</dc:title>
  <dc:creator>student</dc:creator>
  <cp:lastModifiedBy>student</cp:lastModifiedBy>
  <cp:revision>4</cp:revision>
  <dcterms:created xsi:type="dcterms:W3CDTF">2018-06-20T09:24:47Z</dcterms:created>
  <dcterms:modified xsi:type="dcterms:W3CDTF">2018-06-20T10:02:24Z</dcterms:modified>
</cp:coreProperties>
</file>