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3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2" autoAdjust="0"/>
    <p:restoredTop sz="86326" autoAdjust="0"/>
  </p:normalViewPr>
  <p:slideViewPr>
    <p:cSldViewPr>
      <p:cViewPr varScale="1">
        <p:scale>
          <a:sx n="77" d="100"/>
          <a:sy n="77" d="100"/>
        </p:scale>
        <p:origin x="7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0733D-71C9-4509-A873-E8AA410EFE10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F12FA-D5CD-43B9-A256-BD4F68B65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F12FA-D5CD-43B9-A256-BD4F68B65E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F12FA-D5CD-43B9-A256-BD4F68B65E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38527-14C4-40ED-AF63-E031ED3723BC}" type="datetimeFigureOut">
              <a:rPr lang="ru-RU" smtClean="0"/>
              <a:pPr/>
              <a:t>13.01.2024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2D30B-73C5-4DD8-8795-0A012DC4C4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Конспект непосредственно-образовательной деятельности на тему:</a:t>
            </a:r>
            <a:br>
              <a:rPr lang="ru-RU" sz="2000" dirty="0"/>
            </a:br>
            <a:r>
              <a:rPr lang="ru-RU" sz="2000" dirty="0"/>
              <a:t> «Заучивание стихотворения « Осенние листочки» с использованием </a:t>
            </a:r>
            <a:r>
              <a:rPr lang="ru-RU" sz="2000" dirty="0" err="1"/>
              <a:t>мнемотаблицы</a:t>
            </a:r>
            <a:r>
              <a:rPr lang="ru-RU" sz="2000" dirty="0"/>
              <a:t>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r>
              <a:rPr lang="ru-RU" sz="1400" dirty="0"/>
              <a:t>Учитель-логопед Байназарова Альбина </a:t>
            </a:r>
            <a:r>
              <a:rPr lang="ru-RU" sz="1400" dirty="0" err="1"/>
              <a:t>Миннихаевна</a:t>
            </a: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endParaRPr lang="ru-RU" sz="1400" dirty="0"/>
          </a:p>
          <a:p>
            <a:pPr algn="ctr">
              <a:buNone/>
            </a:pPr>
            <a:r>
              <a:rPr lang="ru-RU" sz="1400" dirty="0"/>
              <a:t>г.Ишимбай</a:t>
            </a:r>
          </a:p>
        </p:txBody>
      </p:sp>
      <p:pic>
        <p:nvPicPr>
          <p:cNvPr id="1028" name="Picture 4" descr="C:\Users\Public\Pictures\Sample Pictures\mid_167761_28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8072494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Осенние листочки.</a:t>
            </a:r>
          </a:p>
        </p:txBody>
      </p:sp>
      <p:pic>
        <p:nvPicPr>
          <p:cNvPr id="2050" name="Picture 2" descr="C:\Users\Public\Pictures\Sample Pictures\березовый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00201"/>
            <a:ext cx="2786083" cy="2686056"/>
          </a:xfrm>
          <a:prstGeom prst="rect">
            <a:avLst/>
          </a:prstGeom>
          <a:noFill/>
        </p:spPr>
      </p:pic>
      <p:pic>
        <p:nvPicPr>
          <p:cNvPr id="2051" name="Picture 3" descr="C:\Users\Public\Pictures\Sample Pictures\дубов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2390" y="1857365"/>
            <a:ext cx="2039220" cy="2143140"/>
          </a:xfrm>
          <a:prstGeom prst="rect">
            <a:avLst/>
          </a:prstGeom>
          <a:noFill/>
        </p:spPr>
      </p:pic>
      <p:pic>
        <p:nvPicPr>
          <p:cNvPr id="2052" name="Picture 4" descr="C:\Users\Public\Pictures\Sample Pictures\кленовы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500174"/>
            <a:ext cx="2643207" cy="2571768"/>
          </a:xfrm>
          <a:prstGeom prst="rect">
            <a:avLst/>
          </a:prstGeom>
          <a:noFill/>
        </p:spPr>
      </p:pic>
      <p:pic>
        <p:nvPicPr>
          <p:cNvPr id="2053" name="Picture 5" descr="C:\Users\Public\Pictures\Sample Pictures\рябиновы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857628"/>
            <a:ext cx="2428892" cy="2643206"/>
          </a:xfrm>
          <a:prstGeom prst="rect">
            <a:avLst/>
          </a:prstGeom>
          <a:noFill/>
        </p:spPr>
      </p:pic>
      <p:pic>
        <p:nvPicPr>
          <p:cNvPr id="2057" name="Picture 9" descr="https://www.buzzle.com/images/trees/tree-leaves/balsam-poplar-lea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4143380"/>
            <a:ext cx="2071702" cy="2143140"/>
          </a:xfrm>
          <a:prstGeom prst="rect">
            <a:avLst/>
          </a:prstGeom>
          <a:noFill/>
        </p:spPr>
      </p:pic>
      <p:pic>
        <p:nvPicPr>
          <p:cNvPr id="2059" name="Picture 11" descr="https://static8.depositphotos.com/1325351/854/i/950/depositphotos_8543610-stock-photo-willow-leaf-isolate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4143380"/>
            <a:ext cx="2286017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/>
              <a:t>Ветер по лесу летал,</a:t>
            </a:r>
            <a:br>
              <a:rPr lang="ru-RU" sz="2800" dirty="0"/>
            </a:br>
            <a:r>
              <a:rPr lang="ru-RU" sz="2800" b="1" dirty="0"/>
              <a:t>Ветер листики считал:</a:t>
            </a:r>
            <a:br>
              <a:rPr lang="ru-RU" sz="2800" dirty="0"/>
            </a:br>
            <a:r>
              <a:rPr lang="ru-RU" sz="2800" b="1" dirty="0"/>
              <a:t>Вот дубовый,</a:t>
            </a:r>
            <a:br>
              <a:rPr lang="ru-RU" sz="2800" dirty="0"/>
            </a:br>
            <a:r>
              <a:rPr lang="ru-RU" sz="2800" b="1" dirty="0"/>
              <a:t>Вот кленовый,</a:t>
            </a:r>
            <a:br>
              <a:rPr lang="ru-RU" sz="2800" dirty="0"/>
            </a:br>
            <a:r>
              <a:rPr lang="ru-RU" sz="2800" b="1" dirty="0"/>
              <a:t>Вот рябиновый резной,</a:t>
            </a:r>
            <a:br>
              <a:rPr lang="ru-RU" sz="2800" dirty="0"/>
            </a:br>
            <a:r>
              <a:rPr lang="ru-RU" sz="2800" b="1" dirty="0"/>
              <a:t>Вот с березки – золотой,</a:t>
            </a:r>
            <a:br>
              <a:rPr lang="ru-RU" sz="2800" dirty="0"/>
            </a:br>
            <a:r>
              <a:rPr lang="ru-RU" sz="2800" b="1" dirty="0"/>
              <a:t>Вот последний лист с осинки</a:t>
            </a:r>
            <a:br>
              <a:rPr lang="ru-RU" sz="2800" dirty="0"/>
            </a:br>
            <a:r>
              <a:rPr lang="ru-RU" sz="2800" b="1" dirty="0"/>
              <a:t>Ветер бросил на тропинку.</a:t>
            </a:r>
          </a:p>
          <a:p>
            <a:pPr>
              <a:buNone/>
            </a:pPr>
            <a:br>
              <a:rPr lang="ru-RU" dirty="0"/>
            </a:br>
            <a:r>
              <a:rPr lang="ru-RU" b="1" dirty="0" err="1"/>
              <a:t>Н.Нищева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Мнемотаблица</a:t>
            </a:r>
            <a:r>
              <a:rPr lang="ru-RU" sz="2800" dirty="0"/>
              <a:t> к стихотворению </a:t>
            </a:r>
            <a:r>
              <a:rPr lang="ru-RU" sz="2800" dirty="0" err="1"/>
              <a:t>Н.Нищевой</a:t>
            </a:r>
            <a:br>
              <a:rPr lang="ru-RU" sz="2800" dirty="0"/>
            </a:br>
            <a:r>
              <a:rPr lang="ru-RU" sz="2800" dirty="0"/>
              <a:t> « Осенние листочки»</a:t>
            </a:r>
          </a:p>
        </p:txBody>
      </p:sp>
      <p:pic>
        <p:nvPicPr>
          <p:cNvPr id="7" name="Содержимое 6" descr="https://im0-tub-ru.yandex.net/i?id=5663815f248fafc94d6eb6ad96648fde-l&amp;n=1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6788" y="1600200"/>
            <a:ext cx="81304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Листья гармошкой из бумаг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00200"/>
            <a:ext cx="81439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89</Words>
  <Application>Microsoft Office PowerPoint</Application>
  <PresentationFormat>Экран (4:3)</PresentationFormat>
  <Paragraphs>33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Конспект непосредственно-образовательной деятельности на тему:  «Заучивание стихотворения « Осенние листочки» с использованием мнемотаблицы».</vt:lpstr>
      <vt:lpstr>Осенние листочки.</vt:lpstr>
      <vt:lpstr>Презентация PowerPoint</vt:lpstr>
      <vt:lpstr>Мнемотаблица к стихотворению Н.Нищевой  « Осенние листочки»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Альбина</dc:creator>
  <cp:lastModifiedBy>Альбина</cp:lastModifiedBy>
  <cp:revision>12</cp:revision>
  <dcterms:created xsi:type="dcterms:W3CDTF">2017-11-20T11:07:51Z</dcterms:created>
  <dcterms:modified xsi:type="dcterms:W3CDTF">2024-01-13T12:18:39Z</dcterms:modified>
</cp:coreProperties>
</file>