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0" r:id="rId6"/>
    <p:sldId id="281" r:id="rId7"/>
    <p:sldId id="285" r:id="rId8"/>
    <p:sldId id="282" r:id="rId9"/>
    <p:sldId id="283" r:id="rId10"/>
    <p:sldId id="284" r:id="rId11"/>
    <p:sldId id="260" r:id="rId12"/>
    <p:sldId id="261" r:id="rId13"/>
    <p:sldId id="274" r:id="rId14"/>
    <p:sldId id="275" r:id="rId15"/>
    <p:sldId id="276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E8DCC-65D2-44B1-89DB-565A98FD4633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A67B9-A8B1-41B2-8865-5294241D5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6;&#1072;&#1085;&#1085;&#1072;\Documents\&#1050;&#1040;&#1056;&#1058;&#1048;&#1053;&#1050;&#1048;%20&#1048;%20&#1050;&#1051;&#1048;&#1055;&#1040;&#1056;&#1058;\&#1050;&#1040;&#1056;&#1058;&#1048;&#1053;&#1050;&#1048;%20&#1044;&#1051;&#1071;%20&#1055;&#1056;&#1045;&#1047;&#1045;&#1053;&#1058;&#1040;&#1062;&#1048;&#1048;%20&#1050;%20&#1054;&#1057;&#1045;&#1053;&#1053;&#1045;&#1052;&#1059;%20&#1055;&#1056;&#1040;&#1047;&#1044;&#1053;&#1048;&#1050;&#1059;\0002w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835551"/>
            <a:ext cx="78488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latin typeface="Arial Black" pitchFamily="34" charset="0"/>
                <a:cs typeface="Times New Roman" pitchFamily="18" charset="0"/>
              </a:rPr>
              <a:t>МБДОУ «Детский сад №1 г.Льгова»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611560" y="1772816"/>
            <a:ext cx="8244408" cy="34698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2492896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Проект в младшей группе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2800" dirty="0" err="1">
                <a:solidFill>
                  <a:srgbClr val="FF0000"/>
                </a:solidFill>
                <a:latin typeface="Arial Black" pitchFamily="34" charset="0"/>
              </a:rPr>
              <a:t>П</a:t>
            </a:r>
            <a:r>
              <a:rPr lang="ru-RU" sz="2800" dirty="0" err="1" smtClean="0">
                <a:solidFill>
                  <a:srgbClr val="FF0000"/>
                </a:solidFill>
                <a:latin typeface="Arial Black" pitchFamily="34" charset="0"/>
              </a:rPr>
              <a:t>отешки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– наши помощники»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51723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Воспитатель: Беляева Н.В. </a:t>
            </a:r>
            <a:endParaRPr lang="ru-RU" sz="28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61653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Льгов 2023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4211960" y="4653136"/>
            <a:ext cx="4536504" cy="1903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5085184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Рассматривание  иллюстраций Васнецова к русским народным потешкам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139952" y="260648"/>
            <a:ext cx="50040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Для того чтобы малышам было легче запомнить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я сопровождаю их рассматриванием картинок, игрушек, иллюстраций, а также показом иллюстраций.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836" y="1550237"/>
            <a:ext cx="2520280" cy="310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07" y="607868"/>
            <a:ext cx="4054094" cy="54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1907704" y="332656"/>
            <a:ext cx="5544616" cy="10036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5857" y="69269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Развлечение «К бабушке </a:t>
            </a:r>
            <a:r>
              <a:rPr lang="ru-RU" sz="1200" dirty="0" err="1" smtClean="0">
                <a:solidFill>
                  <a:srgbClr val="FF0000"/>
                </a:solidFill>
                <a:latin typeface="Arial Black" pitchFamily="34" charset="0"/>
              </a:rPr>
              <a:t>Варварушке</a:t>
            </a:r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 в гости на оладушки»</a:t>
            </a:r>
            <a:endParaRPr lang="ru-RU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589240"/>
            <a:ext cx="75243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Arial Black" pitchFamily="34" charset="0"/>
              </a:rPr>
              <a:t>Ребят в гости позвала Бабушка Варвара. Рассказала про своего кота и поиграла с ними в игры. Все эти действия конечно же  </a:t>
            </a:r>
            <a:r>
              <a:rPr lang="ru-RU" sz="1400" dirty="0" err="1" smtClean="0">
                <a:latin typeface="Arial Black" pitchFamily="34" charset="0"/>
              </a:rPr>
              <a:t>сопроваждались</a:t>
            </a:r>
            <a:r>
              <a:rPr lang="ru-RU" sz="1400" dirty="0" smtClean="0">
                <a:latin typeface="Arial Black" pitchFamily="34" charset="0"/>
              </a:rPr>
              <a:t> </a:t>
            </a:r>
            <a:r>
              <a:rPr lang="ru-RU" sz="1400" dirty="0" err="1" smtClean="0">
                <a:latin typeface="Arial Black" pitchFamily="34" charset="0"/>
              </a:rPr>
              <a:t>потешками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9" y="1484784"/>
            <a:ext cx="3423273" cy="285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21" y="1394754"/>
            <a:ext cx="2880320" cy="384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336" y="1647629"/>
            <a:ext cx="2690664" cy="358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899592" y="188640"/>
            <a:ext cx="7344816" cy="1080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4" y="404664"/>
            <a:ext cx="2749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Лепка «Оладушки»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5145579"/>
            <a:ext cx="8280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Так же </a:t>
            </a:r>
            <a:r>
              <a:rPr lang="ru-RU" sz="1600" dirty="0" err="1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мне помогают при выполнении ОД. Мы лепили с ребятами оладушки. И снова нам </a:t>
            </a:r>
            <a:r>
              <a:rPr lang="ru-RU" sz="1600" dirty="0" err="1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помагает</a:t>
            </a: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потешка</a:t>
            </a: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Ладушки-ладушки , пекла бабка оладушки ,маслом поливала деткам подавала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1628800"/>
            <a:ext cx="3744417" cy="302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1331640" y="0"/>
            <a:ext cx="6322414" cy="11012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2606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«Колыбельная для куклы»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471" y="1101279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Arial Black" pitchFamily="34" charset="0"/>
              </a:rPr>
              <a:t>Содержание многих </a:t>
            </a:r>
            <a:r>
              <a:rPr lang="ru-RU" sz="1400" dirty="0" err="1" smtClean="0">
                <a:latin typeface="Arial Black" pitchFamily="34" charset="0"/>
              </a:rPr>
              <a:t>потешек</a:t>
            </a:r>
            <a:r>
              <a:rPr lang="ru-RU" sz="1400" dirty="0" smtClean="0">
                <a:latin typeface="Arial Black" pitchFamily="34" charset="0"/>
              </a:rPr>
              <a:t> богато глаголами. С их использованием я демонстрирую действия, обозначенные словами. Многие из изучаемых </a:t>
            </a:r>
            <a:r>
              <a:rPr lang="ru-RU" sz="1400" dirty="0" err="1" smtClean="0">
                <a:latin typeface="Arial Black" pitchFamily="34" charset="0"/>
              </a:rPr>
              <a:t>потешек</a:t>
            </a:r>
            <a:r>
              <a:rPr lang="ru-RU" sz="1400" dirty="0" smtClean="0">
                <a:latin typeface="Arial Black" pitchFamily="34" charset="0"/>
              </a:rPr>
              <a:t> я  использую и в ходе игр с детьми с различными предметами, например, укладывая куклу. 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95" y="3181438"/>
            <a:ext cx="3845097" cy="288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02055"/>
            <a:ext cx="4056784" cy="304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971600" y="404664"/>
            <a:ext cx="7272808" cy="836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9752" y="47667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Книга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Потешки-наши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друзья!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68760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ходе реализации проекта мною были установлены прочные взаимосвязи с родителями детей. У родителей сформировалось понимание необходимости использования малых форм фольклора в развитии речи детей в домашних условиях.</a:t>
            </a:r>
            <a:r>
              <a:rPr lang="ru-RU" sz="1600" dirty="0" smtClean="0"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Результатом этой работы стало оформление книжек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малышек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Потешки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–наши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помошники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»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37520"/>
            <a:ext cx="8352928" cy="4203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0" y="1988840"/>
            <a:ext cx="9144000" cy="3816424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94202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Диапазон использования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потешек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крайне широк. Они таят в себе неисчерпаемые обучающие возможности, накопленные народом, прекрасный речевой материал, который можно использовать во всех видах деятельности.</a:t>
            </a:r>
            <a:r>
              <a:rPr lang="ru-RU" sz="1400" dirty="0" smtClean="0">
                <a:latin typeface="Arial Black" pitchFamily="34" charset="0"/>
              </a:rPr>
              <a:t> В ходе реализации проекта повысился уровень речевого развития детей. Сформировался интерес детей к устному народному творчеству.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25" y="2204864"/>
            <a:ext cx="4194150" cy="298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0" y="1988840"/>
            <a:ext cx="9144000" cy="3816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3068960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за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внимание!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2835188" y="2835188"/>
            <a:ext cx="6858000" cy="1187624"/>
          </a:xfrm>
          <a:prstGeom prst="rect">
            <a:avLst/>
          </a:prstGeom>
        </p:spPr>
      </p:pic>
      <p:pic>
        <p:nvPicPr>
          <p:cNvPr id="4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5400000">
            <a:off x="5085182" y="2799185"/>
            <a:ext cx="6858002" cy="12596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88640"/>
            <a:ext cx="64807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Существенную роль в процессе развития речи детей раннего возраста выполняет художественное слово – детская литература и фольклор. С их помощью можно развивать: фонематический слух грамматический строй речи звуковую культуру речи, обогащать словарь. Ценность детского фольклора заключается в том, что с его помощью взрослый легко устанавливает с ребенком эмоциональный контакт, эмоциональное общение. Когда малыш приходит в детский сад, он уже понимает речь, мы забавляем его песенками и короткими </a:t>
            </a:r>
            <a:r>
              <a:rPr lang="ru-RU" dirty="0" err="1" smtClean="0">
                <a:latin typeface="Arial Black" pitchFamily="34" charset="0"/>
              </a:rPr>
              <a:t>потешками</a:t>
            </a:r>
            <a:r>
              <a:rPr lang="ru-RU" dirty="0" smtClean="0">
                <a:latin typeface="Arial Black" pitchFamily="34" charset="0"/>
              </a:rPr>
              <a:t>. Ласковый говорок прибауток, </a:t>
            </a:r>
            <a:r>
              <a:rPr lang="ru-RU" dirty="0" err="1" smtClean="0">
                <a:latin typeface="Arial Black" pitchFamily="34" charset="0"/>
              </a:rPr>
              <a:t>потешек</a:t>
            </a:r>
            <a:r>
              <a:rPr lang="ru-RU" dirty="0" smtClean="0">
                <a:latin typeface="Arial Black" pitchFamily="34" charset="0"/>
              </a:rPr>
              <a:t> вызывает радость не только у малыша, но и у взрослого, использующего образный язык народного поэтического творчества для выражения своей заботы, нежности, веры в ребенка</a:t>
            </a:r>
            <a:r>
              <a:rPr lang="ru-RU" dirty="0" smtClean="0"/>
              <a:t> </a:t>
            </a:r>
            <a:r>
              <a:rPr lang="ru-RU" dirty="0" smtClean="0">
                <a:latin typeface="Arial Black" pitchFamily="34" charset="0"/>
              </a:rPr>
              <a:t>Все вышеперечисленное побудило меня к организации проекта «</a:t>
            </a:r>
            <a:r>
              <a:rPr lang="ru-RU" dirty="0" err="1" smtClean="0">
                <a:latin typeface="Arial Black" pitchFamily="34" charset="0"/>
              </a:rPr>
              <a:t>Потешки</a:t>
            </a:r>
            <a:r>
              <a:rPr lang="ru-RU" dirty="0" smtClean="0">
                <a:latin typeface="Arial Black" pitchFamily="34" charset="0"/>
              </a:rPr>
              <a:t> - наши помощники» 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539552" y="332656"/>
            <a:ext cx="7356911" cy="3096343"/>
          </a:xfrm>
          <a:prstGeom prst="rect">
            <a:avLst/>
          </a:prstGeom>
        </p:spPr>
      </p:pic>
      <p:pic>
        <p:nvPicPr>
          <p:cNvPr id="3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1187624" y="3617640"/>
            <a:ext cx="7699095" cy="324036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95736" y="908720"/>
            <a:ext cx="41044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Цель :создание благоприятных условий для формирования коммуникативных навыков у детей раннего возраста, посредством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русского фольклора (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песенки, стихов).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03848" y="4067781"/>
            <a:ext cx="39604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- развивать мелкую моторику пальцев рук и активную речь.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- развивать интерес и любовь к фольклору.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- воспитывать доброжелательные отношения в общении со сверстниками и взрослыми.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5400000">
            <a:off x="5193197" y="2907197"/>
            <a:ext cx="6858000" cy="1043607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0647"/>
            <a:ext cx="81003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Особую значимость фольклор приобретает в первые дни жизни малыша в дошкольном учреждении. Ведь в период адаптации к новой обстановке он скучает по дому, маме, еще не может общаться с другими детьми, взрослыми. Поэтому 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подбирала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которые помогали установить контакт с ребенком, вызывали у него положительные эмоции, симпатию к пока еще малознакомому человеку - воспитателю.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581973" y="3110365"/>
            <a:ext cx="4581128" cy="2914142"/>
          </a:xfrm>
          <a:prstGeom prst="rect">
            <a:avLst/>
          </a:prstGeom>
        </p:spPr>
      </p:pic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611560" y="3182779"/>
            <a:ext cx="20882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Придет киска не спеша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 погладит малыша.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Мяу-мяу – скажет киска, —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Наша детка хороша.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76529"/>
            <a:ext cx="3528392" cy="471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901831" y="1413995"/>
            <a:ext cx="6339147" cy="4032451"/>
          </a:xfrm>
          <a:prstGeom prst="rect">
            <a:avLst/>
          </a:prstGeom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0" y="137537"/>
            <a:ext cx="4392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Хорошо известные детям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я  использовала  при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проведении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утренней гимнастики.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75026"/>
            <a:ext cx="4680520" cy="351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1675026"/>
            <a:ext cx="20882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Малыши-крепыши</a:t>
            </a:r>
            <a:endParaRPr lang="ru-RU" dirty="0"/>
          </a:p>
          <a:p>
            <a:r>
              <a:rPr lang="ru-RU" dirty="0"/>
              <a:t>Вышли на площадку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 smtClean="0"/>
              <a:t>Малыши-крепыши</a:t>
            </a:r>
            <a:endParaRPr lang="ru-RU" dirty="0"/>
          </a:p>
          <a:p>
            <a:r>
              <a:rPr lang="ru-RU" dirty="0"/>
              <a:t>Делают зарядку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Раз-два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Три-четыре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Руки выше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Ноги шире!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901828" y="1413996"/>
            <a:ext cx="6339147" cy="4032451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2143399"/>
            <a:ext cx="34563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Водичка, водичка,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Умой мое личико 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Чистая водичка,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Умоет Алене личико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Ай, лады, лады, лады,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 боимся мы воды,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Чисто умываемся,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Деткам улыбаемся.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499992" y="14427"/>
            <a:ext cx="46440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Малые формы фольклора я также использую и при формировании культурно- гигиенических навыков . Приучая детей мыть руки, лицо, стараюсь вызвать у детей положительные эмоции, радостное настроение, для этого процесс умывания сопровождаю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90729"/>
            <a:ext cx="345638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901828" y="1444399"/>
            <a:ext cx="6339147" cy="4032451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 rot="10800000" flipV="1">
            <a:off x="411903" y="3136721"/>
            <a:ext cx="4283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1266" name="Picture 2" descr="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509713"/>
            <a:ext cx="161925" cy="200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188640"/>
            <a:ext cx="43204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Arial Black" pitchFamily="34" charset="0"/>
              </a:rPr>
              <a:t>Во время завтрака к детям прилетает сорока-белобока и рассказывает о вкусной и полезной каше, которую она сварила своим деткам, но с ребятами обязательно поделится.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7113" y="2167225"/>
            <a:ext cx="19979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— ложка</a:t>
            </a:r>
            <a:r>
              <a:rPr lang="ru-RU" dirty="0" smtClean="0"/>
              <a:t>, Это </a:t>
            </a:r>
            <a:r>
              <a:rPr lang="ru-RU" dirty="0"/>
              <a:t>— чашка</a:t>
            </a:r>
            <a:r>
              <a:rPr lang="ru-RU" dirty="0" smtClean="0"/>
              <a:t>. В </a:t>
            </a:r>
            <a:r>
              <a:rPr lang="ru-RU" dirty="0"/>
              <a:t>чашке — гречневая кашка</a:t>
            </a:r>
            <a:r>
              <a:rPr lang="ru-RU" dirty="0" smtClean="0"/>
              <a:t>.  Ложка </a:t>
            </a:r>
            <a:r>
              <a:rPr lang="ru-RU" dirty="0"/>
              <a:t>в чашке побывала —Кашки гречневой не стало!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62" y="1358010"/>
            <a:ext cx="3400449" cy="255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731" y="3908347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6200000">
            <a:off x="-901828" y="1413996"/>
            <a:ext cx="6339147" cy="4032451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560" y="1987679"/>
            <a:ext cx="36358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Люли, люли, люли,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Прилетели гули,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Сели гули ворковать,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Тихо Машу усыплять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Спи, малютка почивай.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Глаз своих не открывай.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Вот и люди спят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Вот и звери спят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Птицы спят на веточках,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Лисы на горочках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Зайцы спят на травушке,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Утки на муравушке.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Детки все по люлечкам.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Спят поспят – всем миру спать велят!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427984" y="123110"/>
            <a:ext cx="47160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Укладывая детей спать в тихий час, стараюсь создать им ощущение домашнего тепла и уюта, напевая колыбельные песенки. Подходя к каждому ребенку, поправляя одеяло, глажу по головке. Если кто-то из малышей беспокоится, сажусь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рядом, стараюсь успокоить тихой ласковой колыбельной песенкой или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3968" y="5538138"/>
            <a:ext cx="48600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Используя этот прием укладывания, я заметила, что дети стали намного спокойнее быстрее засыпают, не тревожатся во сне.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342" y="2431434"/>
            <a:ext cx="3687283" cy="294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0" y="0"/>
            <a:ext cx="6597355" cy="936105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475656" y="188640"/>
            <a:ext cx="36724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кисоньку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потягушечки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деточку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порастушечки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572000" y="1658124"/>
            <a:ext cx="424847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Также мною  были подобраны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для подъема детей, после сна, так как не все дети с охотой встают. Поочередно поднимая детей, приветствую их пробуждение ласковой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Обучая детей одеваться после сна, стараюсь сделать процесс одевания и раздевания приятным для них. Поощряю их стремление к самостоятельности, называю предметы одежды, и читаю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потешку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0002w.jpg" descr="C:\Users\Жанна\Documents\КАРТИНКИ И КЛИПАРТ\КАРТИНКИ ДЛЯ ПРЕЗЕНТАЦИИ К ОСЕННЕМУ ПРАЗДНИКУ\0002w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1835696" y="4882098"/>
            <a:ext cx="6597355" cy="20882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91880" y="49411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нашу Дашеньку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Наденем мы штанишки.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Повторяй за мной слова: 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ножка – раз, и ножка – два!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 сейчас пойдем гулять.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Будем с детками играть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36105"/>
            <a:ext cx="3950233" cy="3932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882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Admin</cp:lastModifiedBy>
  <cp:revision>45</cp:revision>
  <dcterms:created xsi:type="dcterms:W3CDTF">2017-11-19T12:06:30Z</dcterms:created>
  <dcterms:modified xsi:type="dcterms:W3CDTF">2023-04-19T16:54:58Z</dcterms:modified>
</cp:coreProperties>
</file>