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4" r:id="rId3"/>
    <p:sldId id="261" r:id="rId4"/>
    <p:sldId id="260" r:id="rId5"/>
    <p:sldId id="257" r:id="rId6"/>
    <p:sldId id="259" r:id="rId7"/>
    <p:sldId id="268" r:id="rId8"/>
    <p:sldId id="258" r:id="rId9"/>
    <p:sldId id="267" r:id="rId10"/>
    <p:sldId id="266" r:id="rId11"/>
    <p:sldId id="273" r:id="rId12"/>
    <p:sldId id="272" r:id="rId13"/>
    <p:sldId id="271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5ADEE-1615-480F-AD1E-0334FDEDB327}" type="datetimeFigureOut">
              <a:rPr lang="ru-RU" smtClean="0"/>
              <a:pPr/>
              <a:t>14.01.2024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5D69-F27B-4B48-B6E2-07DC51A7D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5ADEE-1615-480F-AD1E-0334FDEDB327}" type="datetimeFigureOut">
              <a:rPr lang="ru-RU" smtClean="0"/>
              <a:pPr/>
              <a:t>14.01.2024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5D69-F27B-4B48-B6E2-07DC51A7D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5ADEE-1615-480F-AD1E-0334FDEDB327}" type="datetimeFigureOut">
              <a:rPr lang="ru-RU" smtClean="0"/>
              <a:pPr/>
              <a:t>14.01.2024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5D69-F27B-4B48-B6E2-07DC51A7D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5ADEE-1615-480F-AD1E-0334FDEDB327}" type="datetimeFigureOut">
              <a:rPr lang="ru-RU" smtClean="0"/>
              <a:pPr/>
              <a:t>14.01.2024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5D69-F27B-4B48-B6E2-07DC51A7D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5ADEE-1615-480F-AD1E-0334FDEDB327}" type="datetimeFigureOut">
              <a:rPr lang="ru-RU" smtClean="0"/>
              <a:pPr/>
              <a:t>14.01.2024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5D69-F27B-4B48-B6E2-07DC51A7D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5ADEE-1615-480F-AD1E-0334FDEDB327}" type="datetimeFigureOut">
              <a:rPr lang="ru-RU" smtClean="0"/>
              <a:pPr/>
              <a:t>14.01.2024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5D69-F27B-4B48-B6E2-07DC51A7D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5ADEE-1615-480F-AD1E-0334FDEDB327}" type="datetimeFigureOut">
              <a:rPr lang="ru-RU" smtClean="0"/>
              <a:pPr/>
              <a:t>14.01.2024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5D69-F27B-4B48-B6E2-07DC51A7D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5ADEE-1615-480F-AD1E-0334FDEDB327}" type="datetimeFigureOut">
              <a:rPr lang="ru-RU" smtClean="0"/>
              <a:pPr/>
              <a:t>14.01.2024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5D69-F27B-4B48-B6E2-07DC51A7D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5ADEE-1615-480F-AD1E-0334FDEDB327}" type="datetimeFigureOut">
              <a:rPr lang="ru-RU" smtClean="0"/>
              <a:pPr/>
              <a:t>14.01.2024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5D69-F27B-4B48-B6E2-07DC51A7D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5ADEE-1615-480F-AD1E-0334FDEDB327}" type="datetimeFigureOut">
              <a:rPr lang="ru-RU" smtClean="0"/>
              <a:pPr/>
              <a:t>14.01.2024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5D69-F27B-4B48-B6E2-07DC51A7D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5ADEE-1615-480F-AD1E-0334FDEDB327}" type="datetimeFigureOut">
              <a:rPr lang="ru-RU" smtClean="0"/>
              <a:pPr/>
              <a:t>14.01.2024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5D69-F27B-4B48-B6E2-07DC51A7D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5ADEE-1615-480F-AD1E-0334FDEDB327}" type="datetimeFigureOut">
              <a:rPr lang="ru-RU" smtClean="0"/>
              <a:pPr/>
              <a:t>14.01.2024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E5D69-F27B-4B48-B6E2-07DC51A7D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0%D1%82%D0%B8%D0%BD%D1%81%D0%BA%D0%B8%D0%B9_%D1%8F%D0%B7%D1%8B%D0%BA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4698a0f07522ffe680551b5bcd2c2a5.pn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03647" y="332656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автономное дошкольное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образовательное учреждение «Детский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сад №24 «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Дельфинчик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403648" y="4149080"/>
            <a:ext cx="7772400" cy="1379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     Разработчик: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                                  Халявина Анна Михайловна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                                                      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31792" y="2536429"/>
            <a:ext cx="6896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адвент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 календарь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598993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2020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284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4698a0f07522ffe680551b5bcd2c2a5.pn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27984" y="980728"/>
            <a:ext cx="512838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Выставка 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снежинок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5" y="456059"/>
            <a:ext cx="4824537" cy="271380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-197348" y="4309160"/>
            <a:ext cx="42119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Новогодние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открытки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0512" y="3429000"/>
            <a:ext cx="4843767" cy="318128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72738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4698a0f07522ffe680551b5bcd2c2a5.pn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9525" y="1340768"/>
            <a:ext cx="2864950" cy="375695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5843" y="2132856"/>
            <a:ext cx="2835647" cy="405460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2795" y="2137976"/>
            <a:ext cx="2614412" cy="404436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899592" y="257453"/>
            <a:ext cx="763284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Стихи для деда мороза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435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4698a0f07522ffe680551b5bcd2c2a5.pn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995" y="1347420"/>
            <a:ext cx="5222709" cy="293777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195736" y="281457"/>
            <a:ext cx="512838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Новый год в лесу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3675364"/>
            <a:ext cx="5278147" cy="296895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83435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4698a0f07522ffe680551b5bcd2c2a5.pn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6950" y="1958048"/>
            <a:ext cx="7370100" cy="426825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782482" y="548680"/>
            <a:ext cx="77048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Новый год на базе «</a:t>
            </a:r>
            <a:r>
              <a:rPr lang="ru-RU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Тирус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435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4698a0f07522ffe680551b5bcd2c2a5.pn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71604" y="2214554"/>
            <a:ext cx="6090450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внимание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4698a0f07522ffe680551b5bcd2c2a5.pn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5072066" y="357166"/>
            <a:ext cx="3643338" cy="2714644"/>
          </a:xfrm>
          <a:prstGeom prst="wedgeEllipse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Сколько дней осталось да Нового года?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928662" y="357166"/>
            <a:ext cx="3643338" cy="2714644"/>
          </a:xfrm>
          <a:prstGeom prst="wedgeEllipse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Через сколько дней мы пойдём в кино?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2857488" y="3000372"/>
            <a:ext cx="3571900" cy="2500330"/>
          </a:xfrm>
          <a:prstGeom prst="wedgeEllipse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когда нам уже пора идти в школу?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357158" y="4357694"/>
            <a:ext cx="2571736" cy="1714512"/>
          </a:xfrm>
          <a:prstGeom prst="wedgeEllipse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когда?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6286512" y="4643446"/>
            <a:ext cx="2571736" cy="1714512"/>
          </a:xfrm>
          <a:prstGeom prst="wedgeEllipse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когда?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4698a0f07522ffe680551b5bcd2c2a5.pn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1538" y="214290"/>
            <a:ext cx="72170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такое </a:t>
            </a:r>
          </a:p>
          <a:p>
            <a:pPr algn="ctr"/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адвент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 календарь?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14414" y="2643182"/>
            <a:ext cx="6786610" cy="250033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Адве́нт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(от </a:t>
            </a:r>
            <a:r>
              <a:rPr lang="ru-RU" sz="32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tooltip="Латинский язык"/>
              </a:rPr>
              <a:t>лат.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adventus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приход). Ожидание наступления события. Приятное ожидание...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4698a0f07522ffe680551b5bcd2c2a5.pn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19952" y="0"/>
            <a:ext cx="585609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Какие бывают </a:t>
            </a:r>
          </a:p>
          <a:p>
            <a:pPr algn="ctr"/>
            <a:r>
              <a:rPr lang="ru-RU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адвент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- календари?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8961739529_a67253fda1_b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3929066"/>
            <a:ext cx="2928934" cy="292893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 descr="893682359f6e7f692e99aed7357t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1933" y="1628800"/>
            <a:ext cx="4954007" cy="215739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8" name="Рисунок 7" descr="f91e55b83e39b4be6589c623bab402d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1377" y="2060848"/>
            <a:ext cx="2974922" cy="429711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4698a0f07522ffe680551b5bcd2c2a5.pn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50855" y="285728"/>
            <a:ext cx="588077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адвент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 календарь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«Новогодний </a:t>
            </a:r>
            <a:r>
              <a:rPr lang="ru-RU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квест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IMG_20181211_15413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8662" y="1791617"/>
            <a:ext cx="2851250" cy="481730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 descr="Holiday-Advent-Intro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48" y="1988840"/>
            <a:ext cx="4512018" cy="451201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4698a0f07522ffe680551b5bcd2c2a5.pn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20181206_1032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06" y="2000240"/>
            <a:ext cx="5214942" cy="293340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 descr="IMG_20181211_10562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221" y="1049547"/>
            <a:ext cx="3246064" cy="492922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4698a0f07522ffe680551b5bcd2c2a5.pn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181211_10254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57621" y="214290"/>
            <a:ext cx="4857784" cy="349759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4" name="Рисунок 3" descr="IMG_20181211_10263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57686" y="3071810"/>
            <a:ext cx="4143404" cy="359427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 descr="IMG_20181206_11011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504" y="847257"/>
            <a:ext cx="3872588" cy="516348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72738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4698a0f07522ffe680551b5bcd2c2a5.pn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694209"/>
              </p:ext>
            </p:extLst>
          </p:nvPr>
        </p:nvGraphicFramePr>
        <p:xfrm>
          <a:off x="3563888" y="29970431"/>
          <a:ext cx="5580112" cy="96785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9321"/>
                <a:gridCol w="4020791"/>
              </a:tblGrid>
              <a:tr h="6242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36858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3437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29188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4348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35977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42894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58377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30646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58377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37563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4197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65959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9594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65959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58377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31566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29188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36770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35977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</a:tr>
              <a:tr h="35977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4056" marR="14056" marT="0" marB="0"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387278"/>
              </p:ext>
            </p:extLst>
          </p:nvPr>
        </p:nvGraphicFramePr>
        <p:xfrm>
          <a:off x="827584" y="292582"/>
          <a:ext cx="7488832" cy="62728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2168"/>
                <a:gridCol w="5976664"/>
              </a:tblGrid>
              <a:tr h="4056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Какой подарок вы хотите получить от Деда Мороза (нарисуйте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0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Прочитайте сказку «Снежная королева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0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Украсьте группу к Новому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году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0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Украсьте в группе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ёлочку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0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Посмотрите новогодние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мультфильмы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0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Отгадайте новогодние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загадки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0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«Новый год в лесу» (нарисуйте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0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Вместе с родителями смастерите «Снежинку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0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Устройте выставку «Снежинок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14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Выучите стихотворение для Деда Мороза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0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Посмотрите новогодние мультфильмы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0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Поиграйте в игру «Два Мороза»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7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декабря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Украсьте ёлочки на территории детского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сада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329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Смастерите вместе с мамой «новогоднюю открытку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56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Мастерская Деда Мороза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мастерим новогодние игрушки)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4102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Поздравьте  с праздником сотрудников детского сада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0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Подготовьте костюмы к празднику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0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«Путешествие в сказку»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0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Расскажите стихи Деду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Морозу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70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Осталось совсем немного, веселитесь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2491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декабря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наступающим Новым годом!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4698a0f07522ffe680551b5bcd2c2a5.pn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3789040"/>
            <a:ext cx="3780211" cy="292316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9712" y="1033038"/>
            <a:ext cx="3721237" cy="273820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4586" y="1556792"/>
            <a:ext cx="2749001" cy="488711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-396552" y="116632"/>
            <a:ext cx="1024508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«Мастерская Деда мороза»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738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265</Words>
  <Application>Microsoft Office PowerPoint</Application>
  <PresentationFormat>Экран (4:3)</PresentationFormat>
  <Paragraphs>70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Анюта</dc:creator>
  <cp:lastModifiedBy>Учетная запись Майкрософт</cp:lastModifiedBy>
  <cp:revision>22</cp:revision>
  <dcterms:created xsi:type="dcterms:W3CDTF">2018-12-11T09:44:03Z</dcterms:created>
  <dcterms:modified xsi:type="dcterms:W3CDTF">2024-01-14T14:00:45Z</dcterms:modified>
</cp:coreProperties>
</file>