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77" r:id="rId3"/>
    <p:sldId id="257" r:id="rId4"/>
    <p:sldId id="259" r:id="rId5"/>
    <p:sldId id="279" r:id="rId6"/>
    <p:sldId id="282" r:id="rId7"/>
    <p:sldId id="278" r:id="rId8"/>
    <p:sldId id="261" r:id="rId9"/>
    <p:sldId id="280" r:id="rId10"/>
    <p:sldId id="271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FF"/>
    <a:srgbClr val="F7C5F0"/>
    <a:srgbClr val="CC0099"/>
    <a:srgbClr val="CC00CC"/>
    <a:srgbClr val="FFF7F7"/>
    <a:srgbClr val="FFE5E5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83" autoAdjust="0"/>
  </p:normalViewPr>
  <p:slideViewPr>
    <p:cSldViewPr>
      <p:cViewPr>
        <p:scale>
          <a:sx n="68" d="100"/>
          <a:sy n="68" d="100"/>
        </p:scale>
        <p:origin x="-414" y="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541B6D-6372-4FCC-8851-50F973BE9484}" type="datetimeFigureOut">
              <a:rPr lang="ru-RU" smtClean="0"/>
              <a:t>01.01.2024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6976F0-F6B4-4FA3-B3C5-30C493128B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6.jpeg"/><Relationship Id="rId7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войная волна 3"/>
          <p:cNvSpPr/>
          <p:nvPr/>
        </p:nvSpPr>
        <p:spPr>
          <a:xfrm>
            <a:off x="2150909" y="5157191"/>
            <a:ext cx="6496254" cy="1502013"/>
          </a:xfrm>
          <a:prstGeom prst="doubleWave">
            <a:avLst/>
          </a:prstGeom>
          <a:gradFill>
            <a:gsLst>
              <a:gs pos="2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>
            <a:solidFill>
              <a:srgbClr val="FFF7F7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Рубцова А. Н.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«ЦРР – д/с «Сказка» ОП 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«ЦРР – д/с «Росинка»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5" y="120884"/>
            <a:ext cx="67394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 «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Посткроссинг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 детскими  садами России» как средство патриотического воспитания детей старшего дошкольного возраста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s://img.razrisyika.ru/kart/109/434687-patrioticheskie-pro-rossiyu-dlya-detey-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782" y="1588937"/>
            <a:ext cx="5352381" cy="3568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44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979445"/>
            <a:ext cx="3960440" cy="2962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D1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915816" y="116632"/>
            <a:ext cx="2880320" cy="596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Новые друзья!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864189"/>
            <a:ext cx="3168352" cy="2369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18053"/>
            <a:ext cx="3024336" cy="2262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03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527" y="1268760"/>
            <a:ext cx="3008817" cy="2250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699792" y="260648"/>
            <a:ext cx="4032448" cy="596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Просмотр презентации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ownloads\IMG_20231207_101847_975@4441967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001992" cy="225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ownloads\IMG_20231207_101742_181@-916412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149080"/>
            <a:ext cx="288031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8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2276872"/>
            <a:ext cx="532859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Озёрный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плен твои леса венчают.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Каскад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хребтов в горах мечты таит.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поток от жажды исцеляет,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степь родная хлебушек родит.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Твоими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городами мы гордимся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Бреста до Владивостока путь открыт.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Тебя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венчает славная столица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 историю хранит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 твоей богатств поток неиссякаем,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сокровищам твоим нам путь лежит.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 о тебе ещё мы знаем.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изучить нам предстоит.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88" b="100000" l="0" r="100000">
                        <a14:foregroundMark x1="4030" y1="40000" x2="13521" y2="33818"/>
                        <a14:foregroundMark x1="18187" y1="28303" x2="36320" y2="19273"/>
                        <a14:foregroundMark x1="46554" y1="16788" x2="68664" y2="16788"/>
                        <a14:foregroundMark x1="5302" y1="58848" x2="9438" y2="57818"/>
                        <a14:foregroundMark x1="4189" y1="40000" x2="8696" y2="35879"/>
                        <a14:foregroundMark x1="45864" y1="17818" x2="51591" y2="18242"/>
                        <a14:foregroundMark x1="77466" y1="25394" x2="84464" y2="24000"/>
                        <a14:foregroundMark x1="4560" y1="36909" x2="3499" y2="381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09" y="-243408"/>
            <a:ext cx="4320480" cy="37812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27984" y="188640"/>
            <a:ext cx="44102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ты – великая держава,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Твои просторы бесконечно велики.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 века себя ты увенчала славой.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нет другого у тебя пути.</a:t>
            </a:r>
          </a:p>
        </p:txBody>
      </p:sp>
    </p:spTree>
    <p:extLst>
      <p:ext uri="{BB962C8B-B14F-4D97-AF65-F5344CB8AC3E}">
        <p14:creationId xmlns:p14="http://schemas.microsoft.com/office/powerpoint/2010/main" val="252134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ПОСТКРОССИНГ. ЧТО ЭТО ТАКОЕ</a:t>
            </a:r>
            <a:r>
              <a:rPr lang="ru-RU" sz="2400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3" name="Picture 2" descr="https://s3.dualstack.us-east-1.amazonaws.com/static2.postcrossing.com/blog/images/paul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561" y="1267077"/>
            <a:ext cx="5112568" cy="3817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D1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 rot="10800000" flipV="1">
            <a:off x="5652120" y="1937592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Паоло </a:t>
            </a:r>
            <a:r>
              <a:rPr lang="ru-RU" alt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Магляшем</a:t>
            </a:r>
            <a:endParaRPr lang="ru-RU" alt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 «</a:t>
            </a:r>
            <a:r>
              <a:rPr lang="ru-RU" alt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Посткроссинг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29" t="15839" r="21279" b="26961"/>
          <a:stretch/>
        </p:blipFill>
        <p:spPr>
          <a:xfrm>
            <a:off x="5292080" y="4221088"/>
            <a:ext cx="2527997" cy="2275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306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3212976"/>
            <a:ext cx="8227776" cy="219005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38844" y="3439544"/>
            <a:ext cx="8227776" cy="1736921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rgbClr val="CC0099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познавательную активность, любовь к Родине, гордость за свою страну.</a:t>
            </a:r>
          </a:p>
          <a:p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67544" y="328471"/>
            <a:ext cx="2520280" cy="1041276"/>
          </a:xfrm>
          <a:prstGeom prst="wedgeRectCallout">
            <a:avLst>
              <a:gd name="adj1" fmla="val -2740"/>
              <a:gd name="adj2" fmla="val 108353"/>
            </a:avLst>
          </a:prstGeom>
          <a:blipFill>
            <a:blip r:embed="rId3"/>
            <a:tile tx="0" ty="0" sx="100000" sy="100000" flip="none" algn="tl"/>
          </a:blipFill>
          <a:ln w="38100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img.razrisyika.ru/kart/112/447797-po-patrioticheskomu-vospitaniyu-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977"/>
          <a:stretch/>
        </p:blipFill>
        <p:spPr bwMode="auto">
          <a:xfrm>
            <a:off x="4788024" y="161242"/>
            <a:ext cx="3403240" cy="2897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57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3" grpId="0" build="p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альтернативный процесс 14"/>
          <p:cNvSpPr/>
          <p:nvPr/>
        </p:nvSpPr>
        <p:spPr>
          <a:xfrm>
            <a:off x="4355976" y="3068960"/>
            <a:ext cx="4177669" cy="2592288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детей к родной стране, родному языку, природе, достопримечательностям,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79512" y="116632"/>
            <a:ext cx="2664296" cy="720080"/>
          </a:xfrm>
          <a:prstGeom prst="wedgeRectCallout">
            <a:avLst>
              <a:gd name="adj1" fmla="val -5696"/>
              <a:gd name="adj2" fmla="val 7268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355976" y="548720"/>
            <a:ext cx="4176464" cy="1974033"/>
          </a:xfrm>
          <a:prstGeom prst="flowChartAlternateProcess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представлений о стране, в которой мы живем, посредством почтовой переписки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19477" y="1097360"/>
            <a:ext cx="3676460" cy="5499992"/>
          </a:xfrm>
          <a:prstGeom prst="roundRect">
            <a:avLst>
              <a:gd name="adj" fmla="val 1777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Заложить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 детей основы географических знаний; формировать у детей чувство единства нации путем взаимодействия с дошкольниками, живущими в разных уголках России; формировать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уважения к другим народам, их культуре и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val="376898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10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84622"/>
            <a:ext cx="3528392" cy="5520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весточки</a:t>
            </a:r>
            <a:r>
              <a:rPr lang="ru-RU" sz="28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181" y="2748565"/>
            <a:ext cx="3815853" cy="2699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7C5F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407" b="77222" l="22500" r="6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974" t="38652" r="28598" b="23559"/>
          <a:stretch/>
        </p:blipFill>
        <p:spPr>
          <a:xfrm>
            <a:off x="4860032" y="284197"/>
            <a:ext cx="3471577" cy="20316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C:\Users\1\Downloads\IMG_20231207_114605_016@374523060 (1)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61" t="8176" r="17692" b="19808"/>
          <a:stretch/>
        </p:blipFill>
        <p:spPr bwMode="auto">
          <a:xfrm>
            <a:off x="1207814" y="1145934"/>
            <a:ext cx="3193367" cy="246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00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407" b="77222" l="22500" r="6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974" t="38652" r="28598" b="23559"/>
          <a:stretch/>
        </p:blipFill>
        <p:spPr>
          <a:xfrm>
            <a:off x="5004048" y="197382"/>
            <a:ext cx="3471577" cy="203166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51520" y="284622"/>
            <a:ext cx="4608512" cy="5520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/>
              <a:t>   </a:t>
            </a:r>
            <a:r>
              <a:rPr lang="ru-RU" sz="1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Долгожданные ответы.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Picture 4" descr="https://sun9-49.userapi.com/impg/d8YSUuV2GE5iOr-mm2eZ02bkZ3XVosJXv3c7Xw/VpGi3Age9DU.jpg?size=1280x957&amp;quality=95&amp;sign=e247004826bc841982999714162dbb23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575" y="1302865"/>
            <a:ext cx="3858170" cy="28845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7C5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7950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03648" y="239942"/>
            <a:ext cx="6552728" cy="5967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Пишем  письма, готовим сюрпризы.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Фотография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27840"/>
            <a:ext cx="3626474" cy="2708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7C5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Фотография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161" y="1584134"/>
            <a:ext cx="3540151" cy="2644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7C5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637" y="1268760"/>
            <a:ext cx="3024336" cy="2268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642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29" b="3917"/>
          <a:stretch/>
        </p:blipFill>
        <p:spPr>
          <a:xfrm>
            <a:off x="1331640" y="1998093"/>
            <a:ext cx="2736304" cy="4098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34" b="2071"/>
          <a:stretch/>
        </p:blipFill>
        <p:spPr>
          <a:xfrm>
            <a:off x="5010973" y="2050086"/>
            <a:ext cx="2808312" cy="4046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s://avatars.mds.yandex.net/i?id=4a562af5149b91677bf68a70018fdc75b17e5986-3566335-images-thumbs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60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047992"/>
            <a:ext cx="1792590" cy="134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ovrovsegodnya.ru/images/2017/12/22a1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0436" y="2513046"/>
            <a:ext cx="1345061" cy="76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7407" b="77222" l="22500" r="6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974" t="38652" r="28598" b="23559"/>
          <a:stretch/>
        </p:blipFill>
        <p:spPr>
          <a:xfrm>
            <a:off x="5649742" y="28812"/>
            <a:ext cx="2861981" cy="167491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67544" y="234668"/>
            <a:ext cx="4543429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Отправляем письма нашим друзьям.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4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267744" y="260648"/>
            <a:ext cx="3240360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с картой.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pichold.ru/wp-content/uploads/2021/06/hello_html_m2e4cc0e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36" y="1340768"/>
            <a:ext cx="3534045" cy="2588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Фотография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376115"/>
            <a:ext cx="4176464" cy="31192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7C5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8051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1014</TotalTime>
  <Words>248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59</cp:revision>
  <dcterms:created xsi:type="dcterms:W3CDTF">2023-12-01T19:33:16Z</dcterms:created>
  <dcterms:modified xsi:type="dcterms:W3CDTF">2024-01-01T18:27:29Z</dcterms:modified>
</cp:coreProperties>
</file>