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Градиентный фон для презентации - 6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915816" cy="6857999"/>
          </a:xfrm>
        </p:spPr>
        <p:txBody>
          <a:bodyPr>
            <a:normAutofit/>
          </a:bodyPr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Уважаемые родители знаете ли Вы, что при организации подвижной игры следует придерживаться следующих правил: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правила игры должны быть просты, четко сформулированы и понятны детям той возрастной группы, для которой она проводится.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Игра должна способствовать развитию мыслительной и двигательной активности.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игра не должна подвергать детей риску, угрожать их здоровью.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Каждый участник игры должен принимать в ней активное участие.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 играх должны решаться как двигательные, так и обучающие задачи.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игру нельзя оставлять незаконченной .</a:t>
            </a:r>
            <a:br>
              <a:rPr lang="ru-RU" sz="1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инвентарь для игры должен быть красивым, интересным, безопасным.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0"/>
            <a:ext cx="3024336" cy="685800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dirty="0" smtClean="0"/>
          </a:p>
          <a:p>
            <a:pPr algn="l"/>
            <a:endParaRPr lang="ru-RU" sz="1400" dirty="0" smtClean="0"/>
          </a:p>
          <a:p>
            <a:pPr algn="l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Развитие ловкости и быстроты реакции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Стулья ставятся по кругу, сиденьями вовнутрь. Половина детей садится на стулья - это мышки, остальные встают сзади - это кошки.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Одной кошке мышки 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хватить, то есть она стоит за пустым стулом.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 кошка подмигивает какой-нибудь мышке.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мышки: перебежать на пустой стул к подмигнувшему. Задача кошки, стоящей сзади: руками задержать ее. Если не удержала - сама подмигивает следующей мышке.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некоторое время мышки и кошки меняются ролями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516216" y="1"/>
            <a:ext cx="2627784" cy="6857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0"/>
            <a:ext cx="2771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развитие ловкости и координации, умение действовать согласовано.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Выбирают водящего, он становиться во главе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змейки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которую образуют игроки становясь в ряд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лицом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одну сторону.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Водящий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бежит по причудливой траектории, делая резкие повороты и закручивая «змейку». Его цель — заставить играющих расцепить руки. Такие дети из игры выбывают. Выигрывают те, кто дольше всех продержится в «змейке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Подвижная игра «Змейка» | &quot;Верете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Подвижная игра «Змейка» | &quot;Веретено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04664"/>
            <a:ext cx="2016224" cy="13566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732240" y="0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«Змейка»</a:t>
            </a:r>
          </a:p>
        </p:txBody>
      </p:sp>
      <p:pic>
        <p:nvPicPr>
          <p:cNvPr id="1030" name="Picture 6" descr="C:\Users\ananev\Desktop\669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16632"/>
            <a:ext cx="1512168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58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Уважаемые родители знаете ли Вы, что при организации подвижной игры следует придерживаться следующих правил:   - правила игры должны быть просты, четко сформулированы и понятны детям той возрастной группы, для которой она проводится. - Игра должна способствовать развитию мыслительной и двигательной активности. - игра не должна подвергать детей риску, угрожать их здоровью. - Каждый участник игры должен принимать в ней активное участие.  В играх должны решаться как двигательные, так и обучающие задачи. - игру нельзя оставлять незаконченной . - инвентарь для игры должен быть красивым, интересным, безопасным.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ananev</dc:creator>
  <cp:lastModifiedBy>ananev</cp:lastModifiedBy>
  <cp:revision>8</cp:revision>
  <dcterms:created xsi:type="dcterms:W3CDTF">2024-01-12T04:53:46Z</dcterms:created>
  <dcterms:modified xsi:type="dcterms:W3CDTF">2024-01-12T05:31:47Z</dcterms:modified>
</cp:coreProperties>
</file>