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«Один-много»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Ручка- ручки</a:t>
            </a:r>
            <a:endParaRPr lang="ru-RU" dirty="0"/>
          </a:p>
        </p:txBody>
      </p:sp>
      <p:pic>
        <p:nvPicPr>
          <p:cNvPr id="4" name="Содержимое 3" descr="3564e802ac9e443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7601197">
            <a:off x="-383519" y="2934492"/>
            <a:ext cx="4160309" cy="1401763"/>
          </a:xfrm>
        </p:spPr>
      </p:pic>
      <p:pic>
        <p:nvPicPr>
          <p:cNvPr id="5" name="Рисунок 4" descr="8aa46956e4fe8bf01caa3252c486e2c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95800" y="2209800"/>
            <a:ext cx="327660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Линейка-линейки</a:t>
            </a:r>
            <a:endParaRPr lang="ru-RU" dirty="0"/>
          </a:p>
        </p:txBody>
      </p:sp>
      <p:pic>
        <p:nvPicPr>
          <p:cNvPr id="4" name="Содержимое 3" descr="1654245451_62-flomaster-club-p-lineika-risunok-dlya-detei-krasivo-7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971800"/>
            <a:ext cx="3581400" cy="3352800"/>
          </a:xfrm>
        </p:spPr>
      </p:pic>
      <p:pic>
        <p:nvPicPr>
          <p:cNvPr id="5" name="Рисунок 4" descr="b4e11ef71a28b7b0ba6a7221238cd4b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524000"/>
            <a:ext cx="426720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Рюкзак- рюкзаки</a:t>
            </a:r>
            <a:endParaRPr lang="ru-RU" dirty="0"/>
          </a:p>
        </p:txBody>
      </p:sp>
      <p:pic>
        <p:nvPicPr>
          <p:cNvPr id="4" name="Содержимое 3" descr="255-2559283_clipar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600200"/>
            <a:ext cx="3048000" cy="4114800"/>
          </a:xfrm>
        </p:spPr>
      </p:pic>
      <p:pic>
        <p:nvPicPr>
          <p:cNvPr id="5" name="Рисунок 4" descr="255-2559283_clip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4191000"/>
            <a:ext cx="1771650" cy="2114550"/>
          </a:xfrm>
          <a:prstGeom prst="rect">
            <a:avLst/>
          </a:prstGeom>
        </p:spPr>
      </p:pic>
      <p:pic>
        <p:nvPicPr>
          <p:cNvPr id="6" name="Рисунок 5" descr="255-2559283_clip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267200"/>
            <a:ext cx="1771650" cy="2114550"/>
          </a:xfrm>
          <a:prstGeom prst="rect">
            <a:avLst/>
          </a:prstGeom>
        </p:spPr>
      </p:pic>
      <p:pic>
        <p:nvPicPr>
          <p:cNvPr id="7" name="Рисунок 6" descr="255-2559283_clip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2133600"/>
            <a:ext cx="1771650" cy="2114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Циркуль- циркули</a:t>
            </a:r>
            <a:endParaRPr lang="ru-RU" dirty="0"/>
          </a:p>
        </p:txBody>
      </p:sp>
      <p:pic>
        <p:nvPicPr>
          <p:cNvPr id="4" name="Содержимое 3" descr="mega_lkgu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8099818">
            <a:off x="338212" y="3115876"/>
            <a:ext cx="2956566" cy="2444935"/>
          </a:xfrm>
        </p:spPr>
      </p:pic>
      <p:pic>
        <p:nvPicPr>
          <p:cNvPr id="5" name="Рисунок 4" descr="700-n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371600"/>
            <a:ext cx="487680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ниг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762000"/>
            <a:ext cx="5005754" cy="3581400"/>
          </a:xfrm>
          <a:prstGeom prst="rect">
            <a:avLst/>
          </a:prstGeom>
        </p:spPr>
      </p:pic>
      <p:pic>
        <p:nvPicPr>
          <p:cNvPr id="3" name="Рисунок 2" descr="4d754f10f31665bd7f42b78a421951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24200"/>
            <a:ext cx="4438650" cy="35337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Дидактическая игра</vt:lpstr>
      <vt:lpstr>Ручка- ручки</vt:lpstr>
      <vt:lpstr>Линейка-линейки</vt:lpstr>
      <vt:lpstr>Рюкзак- рюкзаки</vt:lpstr>
      <vt:lpstr>Циркуль- циркули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user</dc:creator>
  <cp:lastModifiedBy>user</cp:lastModifiedBy>
  <cp:revision>5</cp:revision>
  <dcterms:created xsi:type="dcterms:W3CDTF">2024-01-14T14:36:00Z</dcterms:created>
  <dcterms:modified xsi:type="dcterms:W3CDTF">2024-01-14T14:49:49Z</dcterms:modified>
</cp:coreProperties>
</file>