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8" r:id="rId3"/>
    <p:sldId id="279" r:id="rId4"/>
    <p:sldId id="257" r:id="rId5"/>
    <p:sldId id="258" r:id="rId6"/>
    <p:sldId id="259" r:id="rId7"/>
    <p:sldId id="261" r:id="rId8"/>
    <p:sldId id="262" r:id="rId9"/>
    <p:sldId id="280" r:id="rId10"/>
    <p:sldId id="263" r:id="rId11"/>
    <p:sldId id="266" r:id="rId12"/>
    <p:sldId id="267" r:id="rId13"/>
    <p:sldId id="281" r:id="rId14"/>
    <p:sldId id="268" r:id="rId15"/>
    <p:sldId id="270" r:id="rId16"/>
    <p:sldId id="271" r:id="rId17"/>
    <p:sldId id="273" r:id="rId18"/>
    <p:sldId id="274" r:id="rId19"/>
    <p:sldId id="283" r:id="rId20"/>
    <p:sldId id="284" r:id="rId21"/>
    <p:sldId id="285" r:id="rId22"/>
    <p:sldId id="275" r:id="rId23"/>
    <p:sldId id="282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/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CA05C81-F166-41FD-9312-96BC5E286E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79C357D-DCCB-4D43-8863-C298844360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Опыт работы:</a:t>
            </a:r>
            <a:br>
              <a:rPr lang="ru-RU" sz="3200" dirty="0" smtClean="0"/>
            </a:br>
            <a:r>
              <a:rPr lang="ru-RU" sz="3200" dirty="0" smtClean="0"/>
              <a:t>Современные требования к проведению занятий по обучению грамоте детей дошкольного возраста.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Носова Е.А.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840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218" y="2784763"/>
            <a:ext cx="11240958" cy="1717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761980"/>
          </a:xfrm>
        </p:spPr>
        <p:txBody>
          <a:bodyPr>
            <a:normAutofit/>
          </a:bodyPr>
          <a:lstStyle/>
          <a:p>
            <a:r>
              <a:rPr lang="ru-RU" dirty="0" smtClean="0"/>
              <a:t>Придумывание слов на </a:t>
            </a:r>
            <a:r>
              <a:rPr lang="ru-RU" dirty="0"/>
              <a:t>заданный </a:t>
            </a:r>
            <a:r>
              <a:rPr lang="ru-RU" dirty="0" smtClean="0"/>
              <a:t>звук в определённой позиции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28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215" y="1690688"/>
            <a:ext cx="5843490" cy="435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звуковых схем слов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1705" y="1894454"/>
            <a:ext cx="5105400" cy="394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28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707" y="1330036"/>
            <a:ext cx="7140638" cy="53151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Подбор слов к заданной звуковой модели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17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опыт работы 2023\фото\IMG_20231206_1027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112" y="1576242"/>
            <a:ext cx="5032375" cy="50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Игры на определение твёрдости и мягкости звуков в слове</a:t>
            </a:r>
            <a:endParaRPr lang="ru-RU" dirty="0"/>
          </a:p>
        </p:txBody>
      </p:sp>
      <p:pic>
        <p:nvPicPr>
          <p:cNvPr id="6147" name="Picture 3" descr="F:\опыт работы 2023\фото\IMG_20231206_1058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8127" y="1593272"/>
            <a:ext cx="5091545" cy="509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87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250" y="1481138"/>
            <a:ext cx="6537500" cy="45259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новых слов, анаграмма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87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20629" y="1481138"/>
            <a:ext cx="6350741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Разгадывание ребусов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55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121" y="1414145"/>
            <a:ext cx="3149197" cy="435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 изографов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3207" y="1027906"/>
            <a:ext cx="4397178" cy="563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31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56105"/>
            <a:ext cx="5878324" cy="43513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Закрепление предлогов с использованием схем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4948" y="2112356"/>
            <a:ext cx="5791199" cy="409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97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567" y="1927167"/>
            <a:ext cx="6393280" cy="28640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Составление предложений по картинкам и графическим схемам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301240"/>
            <a:ext cx="5730240" cy="405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9501" y="1417638"/>
            <a:ext cx="8412998" cy="480028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схемы предложения.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63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Артикуляция звука</a:t>
            </a:r>
            <a:endParaRPr lang="ru-RU" dirty="0"/>
          </a:p>
        </p:txBody>
      </p:sp>
      <p:pic>
        <p:nvPicPr>
          <p:cNvPr id="1027" name="Picture 3" descr="F:\опыт работы 2023\фото\IMG_20231205_09385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4115" y="1614054"/>
            <a:ext cx="5816365" cy="503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опыт работы 2023\фото\IMG_20231205_09395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89964" y="1614054"/>
            <a:ext cx="5666508" cy="503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47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7561" y="1417638"/>
            <a:ext cx="9756878" cy="519910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Исправление предложения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11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Снег тает.</a:t>
            </a:r>
          </a:p>
          <a:p>
            <a:r>
              <a:rPr lang="ru-RU" sz="4400" dirty="0" smtClean="0"/>
              <a:t>Сегодня </a:t>
            </a:r>
            <a:r>
              <a:rPr lang="ru-RU" sz="4400" dirty="0"/>
              <a:t>плохая </a:t>
            </a:r>
            <a:r>
              <a:rPr lang="ru-RU" sz="4400" dirty="0" smtClean="0"/>
              <a:t>погода.</a:t>
            </a:r>
          </a:p>
          <a:p>
            <a:r>
              <a:rPr lang="ru-RU" sz="4400" dirty="0" smtClean="0"/>
              <a:t>Зимой идёт снег.</a:t>
            </a:r>
          </a:p>
          <a:p>
            <a:r>
              <a:rPr lang="ru-RU" sz="4400" dirty="0" smtClean="0"/>
              <a:t>Ночью дети спят.</a:t>
            </a:r>
          </a:p>
          <a:p>
            <a:r>
              <a:rPr lang="ru-RU" sz="4400" dirty="0" smtClean="0"/>
              <a:t>Осенью листья опадают.</a:t>
            </a:r>
          </a:p>
          <a:p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Составление противоположного предложения данному</a:t>
            </a:r>
          </a:p>
        </p:txBody>
      </p:sp>
    </p:spTree>
    <p:extLst>
      <p:ext uri="{BB962C8B-B14F-4D97-AF65-F5344CB8AC3E}">
        <p14:creationId xmlns:p14="http://schemas.microsoft.com/office/powerpoint/2010/main" val="22814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Составление предложений с помощью компьютерных игр</a:t>
            </a:r>
            <a:endParaRPr lang="ru-RU" dirty="0"/>
          </a:p>
        </p:txBody>
      </p:sp>
      <p:pic>
        <p:nvPicPr>
          <p:cNvPr id="7170" name="Picture 2" descr="F:\опыт работы 2023\фото\IMG_20231206_1111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5488" y="1572489"/>
            <a:ext cx="4994564" cy="499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опыт работы 2023\фото\IMG_20231206_1111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45" y="1572489"/>
            <a:ext cx="4994564" cy="499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26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389558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444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фонематического слуха</a:t>
            </a:r>
            <a:endParaRPr lang="ru-RU" dirty="0"/>
          </a:p>
        </p:txBody>
      </p:sp>
      <p:pic>
        <p:nvPicPr>
          <p:cNvPr id="2050" name="Picture 2" descr="F:\опыт работы 2023\фото\IMG_20231206_1107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0181" y="1323108"/>
            <a:ext cx="5417128" cy="541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опыт работы 2023\фото\IMG_20231206_1032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835" y="1323108"/>
            <a:ext cx="5496791" cy="549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40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u/utXwhKFPC6kDEp28xYLjASMe9siG4yHQcVI1gm/slide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6416" y="1271444"/>
            <a:ext cx="6922045" cy="518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Выкладывание букв из счётных палочек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6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898" y="1385455"/>
            <a:ext cx="9263902" cy="51319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Реконструкция букв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05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2339" y="1617805"/>
            <a:ext cx="7058826" cy="49908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Конструирование буквы из различного материала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44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00330" y="2794725"/>
            <a:ext cx="6009666" cy="28579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правильной буквы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690688"/>
            <a:ext cx="5669280" cy="424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96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Обведение, рисование букв</a:t>
            </a:r>
            <a:endParaRPr lang="ru-RU" dirty="0"/>
          </a:p>
        </p:txBody>
      </p:sp>
      <p:pic>
        <p:nvPicPr>
          <p:cNvPr id="3074" name="Picture 2" descr="F:\опыт работы 2023\фото\IMG_20231205_1159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255" y="1281547"/>
            <a:ext cx="5368635" cy="536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14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опыт работы 2023\фото\IMG_20231206_1043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1458" y="1174462"/>
            <a:ext cx="5337174" cy="533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Определение позиции заданного звука в слове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63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433</TotalTime>
  <Words>123</Words>
  <Application>Microsoft Office PowerPoint</Application>
  <PresentationFormat>Произвольный</PresentationFormat>
  <Paragraphs>29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Опыт работы: Современные требования к проведению занятий по обучению грамоте детей дошкольного возраста. </vt:lpstr>
      <vt:lpstr>Артикуляция звука</vt:lpstr>
      <vt:lpstr>Развитие фонематического слуха</vt:lpstr>
      <vt:lpstr>Выкладывание букв из счётных палочек</vt:lpstr>
      <vt:lpstr>Реконструкция букв</vt:lpstr>
      <vt:lpstr>Конструирование буквы из различного материала</vt:lpstr>
      <vt:lpstr>Определение правильной буквы</vt:lpstr>
      <vt:lpstr>Обведение, рисование букв</vt:lpstr>
      <vt:lpstr>Определение позиции заданного звука в слове</vt:lpstr>
      <vt:lpstr>Придумывание слов на заданный звук в определённой позиции</vt:lpstr>
      <vt:lpstr>Составление звуковых схем слов</vt:lpstr>
      <vt:lpstr>Подбор слов к заданной звуковой модели</vt:lpstr>
      <vt:lpstr>Игры на определение твёрдости и мягкости звуков в слове</vt:lpstr>
      <vt:lpstr>Составление новых слов, анаграмма</vt:lpstr>
      <vt:lpstr>Разгадывание ребусов</vt:lpstr>
      <vt:lpstr>Чтение изографов</vt:lpstr>
      <vt:lpstr>Закрепление предлогов с использованием схем</vt:lpstr>
      <vt:lpstr>Составление предложений по картинкам и графическим схемам</vt:lpstr>
      <vt:lpstr>Составление схемы предложения.</vt:lpstr>
      <vt:lpstr>Исправление предложения</vt:lpstr>
      <vt:lpstr>Составление противоположного предложения данному</vt:lpstr>
      <vt:lpstr>Составление предложений с помощью компьютерных игр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работы: Современные требования к проведению занятий по обучению грамоте детей дошкольного возраста.</dc:title>
  <dc:creator>ODESS</dc:creator>
  <cp:lastModifiedBy>USER</cp:lastModifiedBy>
  <cp:revision>22</cp:revision>
  <dcterms:created xsi:type="dcterms:W3CDTF">2023-12-05T07:02:50Z</dcterms:created>
  <dcterms:modified xsi:type="dcterms:W3CDTF">2024-01-15T08:40:57Z</dcterms:modified>
</cp:coreProperties>
</file>