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90024F3-D3AB-41CC-9009-AA5FD2A938B5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F552561-5F95-4FCE-B145-336B75839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24F3-D3AB-41CC-9009-AA5FD2A938B5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2561-5F95-4FCE-B145-336B75839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24F3-D3AB-41CC-9009-AA5FD2A938B5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2561-5F95-4FCE-B145-336B75839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90024F3-D3AB-41CC-9009-AA5FD2A938B5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F552561-5F95-4FCE-B145-336B758399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90024F3-D3AB-41CC-9009-AA5FD2A938B5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F552561-5F95-4FCE-B145-336B75839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24F3-D3AB-41CC-9009-AA5FD2A938B5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2561-5F95-4FCE-B145-336B758399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24F3-D3AB-41CC-9009-AA5FD2A938B5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2561-5F95-4FCE-B145-336B758399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0024F3-D3AB-41CC-9009-AA5FD2A938B5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F552561-5F95-4FCE-B145-336B758399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24F3-D3AB-41CC-9009-AA5FD2A938B5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2561-5F95-4FCE-B145-336B75839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90024F3-D3AB-41CC-9009-AA5FD2A938B5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F552561-5F95-4FCE-B145-336B758399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0024F3-D3AB-41CC-9009-AA5FD2A938B5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F552561-5F95-4FCE-B145-336B758399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90024F3-D3AB-41CC-9009-AA5FD2A938B5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F552561-5F95-4FCE-B145-336B75839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268760"/>
            <a:ext cx="6172200" cy="14401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Наставничество молодых специалистов в ДОУ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606480" cy="13716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Подготовила: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Воспитатель : И.П. </a:t>
            </a:r>
            <a:r>
              <a:rPr lang="ru-RU" dirty="0" err="1" smtClean="0">
                <a:solidFill>
                  <a:srgbClr val="002060"/>
                </a:solidFill>
              </a:rPr>
              <a:t>Жаркова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26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57166"/>
            <a:ext cx="7829576" cy="2262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Сообщение «Движения пальцев и становление                              речи»;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Практическая работа;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Методические рекомендации к проведению пальчиковых игр.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https://becompact.ru/upload/iblock/591/591c942cb74ffde8cf1970ed14fb5dd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873" y="2643182"/>
            <a:ext cx="2941559" cy="1945400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2428868"/>
            <a:ext cx="1981213" cy="4036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 descr="https://avatars.mds.yandex.net/get-pdb/163339/75ed9a23-86ea-4e8b-b0b8-3737e4e99046/s1200?webp=false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3857628"/>
            <a:ext cx="3214710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127478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endParaRPr lang="ru-RU" sz="2800" b="1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500042"/>
            <a:ext cx="7572428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cap="small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Семинар-практикум для педагогов</a:t>
            </a:r>
          </a:p>
          <a:p>
            <a:pPr algn="ctr"/>
            <a:r>
              <a:rPr lang="ru-RU" sz="2500" b="1" cap="small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«Использование </a:t>
            </a:r>
            <a:r>
              <a:rPr lang="ru-RU" sz="2500" b="1" cap="small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ТРИЗ-технологии</a:t>
            </a:r>
            <a:r>
              <a:rPr lang="ru-RU" sz="2500" b="1" cap="small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в работе с детьми дошкольного возраста»</a:t>
            </a:r>
          </a:p>
          <a:p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42910" y="1928802"/>
            <a:ext cx="80010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5397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/>
              <a:t>Цель: </a:t>
            </a:r>
            <a:r>
              <a:rPr lang="ru-RU" sz="2000" dirty="0" smtClean="0"/>
              <a:t>Познакомить педагогов с технологией ТРИЗ как эффективного средства развития активного творческого мышления у дошкольников.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DSCN484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3000372"/>
            <a:ext cx="4495385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26" name="Picture 2" descr="http://2.bp.blogspot.com/-FGC4I4jwm7w/Uxh7EZMUtsI/AAAAAAAAAaQ/ouQcwRM38eU/s1600/DSCN327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00438"/>
            <a:ext cx="3714775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2288"/>
            <a:ext cx="4857932" cy="443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http://school68.arkh-edu.ru/upload/Como-encontrar-os-mentores-certos-para-sua-startup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9744" y="27695696"/>
            <a:ext cx="2331968" cy="233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789040"/>
            <a:ext cx="2899420" cy="289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79912" y="634705"/>
            <a:ext cx="48158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«Наставничество — это инвестиция в долгосрочное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организации, в ее «здоровье».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Дэвид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Майстер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44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448938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778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589299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Этапы развития наставничества:</a:t>
            </a:r>
            <a:endParaRPr lang="ru-RU" sz="3200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539552" y="1412776"/>
            <a:ext cx="252028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1 этап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539552" y="2425347"/>
            <a:ext cx="252028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2 этап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539552" y="3501008"/>
            <a:ext cx="252028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3 этап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8" name="Стрелка влево 7"/>
          <p:cNvSpPr/>
          <p:nvPr/>
        </p:nvSpPr>
        <p:spPr>
          <a:xfrm>
            <a:off x="546982" y="4581998"/>
            <a:ext cx="252028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4 этап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9" name="Стрелка влево 8"/>
          <p:cNvSpPr/>
          <p:nvPr/>
        </p:nvSpPr>
        <p:spPr>
          <a:xfrm>
            <a:off x="543178" y="5556865"/>
            <a:ext cx="2520280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5 этап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995936" y="1664804"/>
            <a:ext cx="4464496" cy="43204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«Я расскажу, а ты послушай»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4157" y="2664799"/>
            <a:ext cx="4486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5083" y="3668452"/>
            <a:ext cx="4486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5083" y="4676563"/>
            <a:ext cx="4486275" cy="7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4156" y="5676591"/>
            <a:ext cx="4486275" cy="696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015083" y="2692677"/>
            <a:ext cx="4445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«Я покажу – ты повтори»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39951" y="3712386"/>
            <a:ext cx="43204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«Мы вместе сделаем, так лучше»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1757" y="472688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Затем один ты сотвори, а я тебе лишь подскажу: советом, делом помогу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26176" y="5726912"/>
            <a:ext cx="44342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Сделай сам и расскажи, коллегам опыт покажи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27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714202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 smtClean="0">
                <a:latin typeface="Times New Roman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>
                <a:latin typeface="Times New Roman"/>
                <a:ea typeface="Calibri"/>
                <a:cs typeface="Times New Roman"/>
              </a:rPr>
            </a:br>
            <a:r>
              <a:rPr lang="ru-RU" sz="2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 smtClean="0">
                <a:latin typeface="Times New Roman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>
                <a:latin typeface="Times New Roman"/>
                <a:ea typeface="Calibri"/>
                <a:cs typeface="Times New Roman"/>
              </a:rPr>
            </a:br>
            <a:r>
              <a:rPr lang="ru-RU" sz="2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 smtClean="0">
                <a:latin typeface="Times New Roman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>
                <a:latin typeface="Times New Roman"/>
                <a:ea typeface="Calibri"/>
                <a:cs typeface="Times New Roman"/>
              </a:rPr>
            </a:br>
            <a:r>
              <a:rPr lang="ru-RU" sz="2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 smtClean="0">
                <a:latin typeface="Times New Roman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>
                <a:latin typeface="Times New Roman"/>
                <a:ea typeface="Calibri"/>
                <a:cs typeface="Times New Roman"/>
              </a:rPr>
            </a:br>
            <a:r>
              <a:rPr lang="ru-RU" sz="2800" b="1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Квест-игра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для педагогов </a:t>
            </a:r>
            <a:r>
              <a:rPr lang="ru-RU" sz="18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«Формула педагогического успеха»</a:t>
            </a:r>
            <a:r>
              <a:rPr lang="ru-RU" sz="18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861048"/>
            <a:ext cx="3149080" cy="284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1951672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Цель</a:t>
            </a:r>
            <a:r>
              <a:rPr lang="ru-RU" sz="2400" dirty="0"/>
              <a:t>: формирование профессиональной деятельности молодого специалиста дошкольного учреждения в работе с детьми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65447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04664"/>
            <a:ext cx="47339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1 станция  «</a:t>
            </a:r>
            <a:r>
              <a:rPr lang="ru-RU" sz="2400" dirty="0"/>
              <a:t>Имидж педагога»</a:t>
            </a:r>
            <a:endParaRPr lang="ru-RU" sz="24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14657" y="1066491"/>
            <a:ext cx="7543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2 станция  </a:t>
            </a:r>
            <a:r>
              <a:rPr lang="ru-RU" sz="2400" dirty="0"/>
              <a:t>«Подготовка к родительским собраниям»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99812" y="1985264"/>
            <a:ext cx="5760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3 станция </a:t>
            </a:r>
            <a:r>
              <a:rPr lang="ru-RU" sz="2400" dirty="0"/>
              <a:t>«Знатоки </a:t>
            </a:r>
            <a:r>
              <a:rPr lang="ru-RU" sz="2400" dirty="0" err="1"/>
              <a:t>ФГОСа</a:t>
            </a:r>
            <a:r>
              <a:rPr lang="ru-RU" sz="2400" dirty="0"/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84538" y="2560262"/>
            <a:ext cx="66038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4 станция   </a:t>
            </a:r>
            <a:r>
              <a:rPr lang="ru-RU" sz="2400" dirty="0"/>
              <a:t>«Правила поведения и общения воспитателя в ДОУ»</a:t>
            </a:r>
            <a:endParaRPr lang="ru-RU" sz="24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3429718"/>
            <a:ext cx="5456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5 станция </a:t>
            </a:r>
            <a:r>
              <a:rPr lang="ru-RU" sz="2400" dirty="0"/>
              <a:t>«7 позиций воспитания»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077072"/>
            <a:ext cx="82089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Итак, успех - это:</a:t>
            </a:r>
          </a:p>
          <a:p>
            <a:r>
              <a:rPr lang="ru-RU" dirty="0">
                <a:solidFill>
                  <a:srgbClr val="FF0000"/>
                </a:solidFill>
              </a:rPr>
              <a:t>У </a:t>
            </a:r>
            <a:r>
              <a:rPr lang="ru-RU" dirty="0"/>
              <a:t>- 7 у: Увидеть, услышать, узнать, удивить, увлечь, убедить, уделить внимание каждому ребенку.</a:t>
            </a:r>
          </a:p>
          <a:p>
            <a:r>
              <a:rPr lang="ru-RU" dirty="0">
                <a:solidFill>
                  <a:srgbClr val="FF0000"/>
                </a:solidFill>
              </a:rPr>
              <a:t>С</a:t>
            </a:r>
            <a:r>
              <a:rPr lang="ru-RU" dirty="0"/>
              <a:t> - стремиться к сотрудничеству, сопереживанию, сотворчеству</a:t>
            </a:r>
          </a:p>
          <a:p>
            <a:r>
              <a:rPr lang="ru-RU" dirty="0">
                <a:solidFill>
                  <a:srgbClr val="FF0000"/>
                </a:solidFill>
              </a:rPr>
              <a:t>П</a:t>
            </a:r>
            <a:r>
              <a:rPr lang="ru-RU" dirty="0"/>
              <a:t> - познай самого себя, как говорил мудрый Сократ</a:t>
            </a:r>
          </a:p>
          <a:p>
            <a:r>
              <a:rPr lang="ru-RU" dirty="0">
                <a:solidFill>
                  <a:srgbClr val="FF0000"/>
                </a:solidFill>
              </a:rPr>
              <a:t>Е </a:t>
            </a:r>
            <a:r>
              <a:rPr lang="ru-RU" dirty="0"/>
              <a:t>- единство горячего и открытого сердца и холодного разума</a:t>
            </a:r>
          </a:p>
          <a:p>
            <a:r>
              <a:rPr lang="ru-RU" dirty="0">
                <a:solidFill>
                  <a:srgbClr val="FF0000"/>
                </a:solidFill>
              </a:rPr>
              <a:t>Х</a:t>
            </a:r>
            <a:r>
              <a:rPr lang="ru-RU" dirty="0"/>
              <a:t> - хочешь доверия ребёнка, не занимай позиции «над» ним, спустись до его роста и постепенно поднимай планку.</a:t>
            </a:r>
          </a:p>
          <a:p>
            <a:r>
              <a:rPr lang="ru-RU" dirty="0"/>
              <a:t> Вот она формула педагогического успеха. </a:t>
            </a:r>
          </a:p>
        </p:txBody>
      </p:sp>
    </p:spTree>
    <p:extLst>
      <p:ext uri="{BB962C8B-B14F-4D97-AF65-F5344CB8AC3E}">
        <p14:creationId xmlns:p14="http://schemas.microsoft.com/office/powerpoint/2010/main" val="113275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91264" cy="114300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Мастер-класс для педагогов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"Изготовление народной куклы-закрутки"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54509" y="3284984"/>
            <a:ext cx="29340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Calibri"/>
              </a:rPr>
              <a:t>Традиционные куклы-обереги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924944"/>
            <a:ext cx="2076628" cy="2292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160" y="4581128"/>
            <a:ext cx="2197421" cy="2146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858524"/>
            <a:ext cx="2809393" cy="1869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D:\фото\DCIM\100D5100\DSC_080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206" y="1340768"/>
            <a:ext cx="3071303" cy="203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568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64807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История возникновения кукол.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Классификация кукол.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Алгоритм выполнения куклы.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Самостоятельное изготовление куклы.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Украшение наряда куклы.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	Рефлексия.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	Подведение итога занятия.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	Приглашение к чаепитию.</a:t>
            </a:r>
          </a:p>
        </p:txBody>
      </p:sp>
      <p:pic>
        <p:nvPicPr>
          <p:cNvPr id="3075" name="Picture 3" descr="D:\фото\DCIM\100D5100\DSC_08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881" y="4490183"/>
            <a:ext cx="3067598" cy="203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фото\DCIM\100D5100\DSC_08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518837"/>
            <a:ext cx="3024336" cy="2003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Куклы Мастер-класс Оберег Тряпичная кукла-закрутка Ткань фото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949975"/>
            <a:ext cx="1452080" cy="226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2523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127478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endParaRPr lang="ru-RU" sz="2800" b="1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500042"/>
            <a:ext cx="7572428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cap="small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Мастер-класс для педагогов </a:t>
            </a:r>
          </a:p>
          <a:p>
            <a:pPr algn="ctr"/>
            <a:r>
              <a:rPr lang="ru-RU" sz="2500" b="1" cap="small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«Влияние мелкой моторики на развитие речи дошкольников»</a:t>
            </a:r>
          </a:p>
          <a:p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214414" y="1928802"/>
            <a:ext cx="70009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познакомить педагогов с разнообразными формами работы по развитию мелкой моторики детей.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2857452"/>
            <a:ext cx="4473479" cy="3354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387" y="3143249"/>
            <a:ext cx="42871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610</TotalTime>
  <Words>310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Наставничество молодых специалистов в ДОУ</vt:lpstr>
      <vt:lpstr>Презентация PowerPoint</vt:lpstr>
      <vt:lpstr>Презентация PowerPoint</vt:lpstr>
      <vt:lpstr>Презентация PowerPoint</vt:lpstr>
      <vt:lpstr>        Квест-игра для педагогов  «Формула педагогического успеха» </vt:lpstr>
      <vt:lpstr>Презентация PowerPoint</vt:lpstr>
      <vt:lpstr>Мастер-класс для педагогов "Изготовление народной куклы-закрутки"</vt:lpstr>
      <vt:lpstr>Презентация PowerPoint</vt:lpstr>
      <vt:lpstr>               </vt:lpstr>
      <vt:lpstr>План 1. Сообщение «Движения пальцев и становление                              речи»; 2. Практическая работа; 3. Методические рекомендации к проведению пальчиковых игр.</vt:lpstr>
      <vt:lpstr>             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Наставничество</dc:title>
  <dc:creator>Нина</dc:creator>
  <cp:lastModifiedBy>User</cp:lastModifiedBy>
  <cp:revision>25</cp:revision>
  <dcterms:created xsi:type="dcterms:W3CDTF">2020-10-14T13:12:55Z</dcterms:created>
  <dcterms:modified xsi:type="dcterms:W3CDTF">2024-01-15T05:01:04Z</dcterms:modified>
</cp:coreProperties>
</file>