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сохранение май17\Desktop\Группы, воспитатели\Светлячки\осен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97" y="-3517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сохранение май17\Desktop\Группы, воспитатели\Светлячки\листопад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сохранение май17\Desktop\Группы, воспитатели\Светлячки\дожд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сохранение май17\Desktop\Группы, воспитатели\Светлячки\овощ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Sad\Desktop\фото сад\20150824_1437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0</Words>
  <Application>Microsoft Office PowerPoint</Application>
  <PresentationFormat>Экран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Sad</dc:creator>
  <cp:lastModifiedBy>Детский Сад</cp:lastModifiedBy>
  <cp:revision>4</cp:revision>
  <dcterms:created xsi:type="dcterms:W3CDTF">2018-10-15T03:37:55Z</dcterms:created>
  <dcterms:modified xsi:type="dcterms:W3CDTF">2018-12-22T09:30:19Z</dcterms:modified>
</cp:coreProperties>
</file>