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yceum-6.edusite.ru/images/p135_p231_zdorovoe_pitanie_-_osnova_procvetaniya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4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Бледно зеленый фон - 82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ПРАВИЛЬНОЕ ПИТАНИЕ - ЗАЛОГ ЗДОРОВЬЯ ДОШКОЛЬНИКОВ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944" cy="4709119"/>
          </a:xfrm>
        </p:spPr>
        <p:txBody>
          <a:bodyPr>
            <a:normAutofit fontScale="62500" lnSpcReduction="20000"/>
          </a:bodyPr>
          <a:lstStyle/>
          <a:p>
            <a:pPr marL="0" indent="355600" algn="just">
              <a:buNone/>
            </a:pPr>
            <a:r>
              <a:rPr lang="ru-RU" sz="2000" dirty="0" smtClean="0"/>
              <a:t>Среди множества разнообразных факторов, постоянно действующих на развитие детского организма и его здоровье, важнейшая роль принадлежит питанию. Характер питания в раннем детстве накладывает отпечаток и влияет на дальнейшее развитие ребенка и его состояние здоровья не только в детско-подростковом возрасте, но и во взрослой жизни.</a:t>
            </a:r>
          </a:p>
          <a:p>
            <a:pPr marL="0" indent="355600" algn="just">
              <a:buNone/>
            </a:pPr>
            <a:r>
              <a:rPr lang="ru-RU" sz="2000" dirty="0" smtClean="0"/>
              <a:t>Что понимается под правильным питанием, и каким оно должно быть для ребенка дошкольного возраста?</a:t>
            </a:r>
          </a:p>
          <a:p>
            <a:pPr marL="0" indent="355600" algn="just">
              <a:buNone/>
            </a:pPr>
            <a:r>
              <a:rPr lang="ru-RU" sz="2000" dirty="0" smtClean="0"/>
              <a:t>Правильное, или рациональное питание – это такое питание, которое обеспечивает укрепление и улучшение здоровья, физических и духовных сил человека, предупреждение и лечение заболеваний. Одним словом, правильное питание – это здоровое </a:t>
            </a:r>
            <a:r>
              <a:rPr lang="ru-RU" sz="2000" dirty="0" smtClean="0"/>
              <a:t>питание.</a:t>
            </a:r>
          </a:p>
          <a:p>
            <a:pPr marL="0" indent="355600" algn="just">
              <a:buNone/>
            </a:pPr>
            <a:r>
              <a:rPr lang="ru-RU" sz="2100" dirty="0" smtClean="0"/>
              <a:t>Питание ребенка дошкольного возраста должно быть:</a:t>
            </a:r>
          </a:p>
          <a:p>
            <a:pPr marL="0" indent="355600" algn="just">
              <a:buNone/>
            </a:pPr>
            <a:r>
              <a:rPr lang="ru-RU" sz="2100" dirty="0" smtClean="0"/>
              <a:t>Во-первых, полноценным, содержащим в необходимых </a:t>
            </a:r>
            <a:r>
              <a:rPr lang="ru-RU" sz="2000" dirty="0" smtClean="0"/>
              <a:t>количествах белки, жиры, углеводы, минеральные вещества, витамины, воду.</a:t>
            </a:r>
          </a:p>
          <a:p>
            <a:pPr marL="0" indent="355600" algn="just">
              <a:buNone/>
            </a:pPr>
            <a:r>
              <a:rPr lang="ru-RU" sz="2000" dirty="0" smtClean="0"/>
              <a:t>Во-вторых, разнообразным, состоять из продуктов растительного и животного происхождения. Чем разнообразнее набор продуктов, входящих в меню, тем полноценнее удовлетворяется потребность в пище.</a:t>
            </a:r>
          </a:p>
          <a:p>
            <a:pPr marL="0" indent="355600" algn="just">
              <a:buNone/>
            </a:pPr>
            <a:r>
              <a:rPr lang="ru-RU" sz="2000" dirty="0" smtClean="0"/>
              <a:t>В-третьих, доброкачественным - не содержать вредных примесей и болезнетворных микробов. Пища должна быть не только вкусной, но и безопасной.</a:t>
            </a:r>
          </a:p>
          <a:p>
            <a:pPr marL="0" indent="355600" algn="just">
              <a:buNone/>
            </a:pPr>
            <a:r>
              <a:rPr lang="ru-RU" sz="2000" dirty="0" smtClean="0"/>
              <a:t>В-четвертых, достаточным по объему и калорийности, вызывать чувство сытости. Получаемое дошкольником питание должно не только покрывать расходуемую им энергию, но и обеспечивать материал, необходимый для роста и развития организма.</a:t>
            </a:r>
          </a:p>
          <a:p>
            <a:pPr marL="0" indent="355600">
              <a:buNone/>
            </a:pPr>
            <a:endParaRPr lang="ru-RU" sz="2000" dirty="0"/>
          </a:p>
        </p:txBody>
      </p:sp>
      <p:pic>
        <p:nvPicPr>
          <p:cNvPr id="14338" name="Picture 2" descr="https://fortuna.ds373.ru/wa-data/public/site/data/fortuna.ds373.ru/img/articles/pravilnoe-pitan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700808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Бледно зеленый фон - 82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0" name="Picture 6" descr="https://nsportal.ru/sites/default/files/2017/12/10/zdorovoe-pitanie-768x7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1426" y="2924944"/>
            <a:ext cx="2642574" cy="367240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6632"/>
            <a:ext cx="6120680" cy="6408712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 algn="ctr">
              <a:buNone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основных компонентов пищи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Белки – занимают особое значение, так как без них не может осуществляться построение основных элементов органов и тканей. Они не могут быть заменены другими пищевыми веществами.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Источниками белка являются мясо, рыба, молоко и молочные продукты,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яйца,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также хлеб, крупы, бобовые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овощи.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Недостаток в рационе ребенка белков не только замедляет нормальный рост и развитие, но и влияет на функцию головного мозга и работу иммунной системы организма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Жиры – это источник энергии, принимают участие в обмене веществ, способствуют выработке иммунитета.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Источники жиров - масло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сливочное и растительное, сливки, молоко, молочные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продукты,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также мясо, рыба и др.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Углеводы – основной источник энергии, способствует усвоению в организме белков и жиров. Содержатся в свекловичном, тростниковом сахаре, меде, ягодах, фруктах. 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Большое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значение в рационе питания имеет вода, так как без нее не могут происходить жизненные процессы. В сутки для ребенка необходимо около полутора литров воды.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Минеральные соли и микроэлементы являются строительным материалом для органов, тканей, клеток и их компонентов.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Наибольшее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количество микроэлементов и минеральных веществ содержится в следующих продуктах: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кальций и фосфор - в молоке и кисломолочных продуктах, рыбе, яйцах, бобовых;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магний - в различных злаковых (хлеб, крупы, бобовые);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железо – в печени (свиная и говяжья), овсяной крупе, персиках, яичном желтке, рыбе, яблоках, зелени, изюме.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Витамины - в суточном рационе должно быть достаточное количество всех витаминов. Витамины необходимы для нормального течения биохимических реакций в организме, усвоения пищевых веществ, роста и восстановления клеток и тканей. Овощи, фрукты, ягоды являются богатым источником минеральных солей и витаминов. Однако в процессе кулинарной обработки эти вещества в значительной мере утрачиваются. Поэтому детям следует давать больше овощей, фруктов и ягод в сыром виде и обогащать витаминами готовые блюда, добавляя в них сырые соки и зелень.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AutoShape 4" descr="Санитарно-просветительская программа «Основы здорового питания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Бледно зеленый фон - 82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3789040"/>
          <a:ext cx="7200800" cy="2759776"/>
        </p:xfrm>
        <a:graphic>
          <a:graphicData uri="http://schemas.openxmlformats.org/drawingml/2006/table">
            <a:tbl>
              <a:tblPr/>
              <a:tblGrid>
                <a:gridCol w="2296573"/>
                <a:gridCol w="4904227"/>
              </a:tblGrid>
              <a:tr h="556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Завтрак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ребенку необходимо давать каши, яичные или творожные блюда, мясо, рыбу, чай или кофейный напиток с молоком, хлеб с маслом, сыром.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</a:tr>
              <a:tr h="906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должен содержать овощной салат, мясной, куриный или рыбный бульон с овощами, крупами, второе блюдо из мяса, птицы или рыбы с гарниром и десерт в виде киселя, компота, напитка, свежих фруктов или ягод, фруктового пюре.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</a:tr>
              <a:tr h="512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Полдник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ребенок должен выпивать стакан молока, кефира или простокваши, съедать печенье, ватрушку или булочку, фрукты.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</a:tr>
              <a:tr h="689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Ужин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135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лучше давать овощные или крупяные блюда в зависимости от завтрака; мясные и рыбные блюда, особенно в жареном виде, давать не следует.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9630" marR="69630" marT="69630" marB="69630">
                    <a:lnL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EC1C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AFE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332656"/>
            <a:ext cx="7272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ctr"/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 по питанию маленьких 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indent="355600" algn="ctr"/>
            <a:endParaRPr lang="ru-RU" sz="1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Правильное питание дошкольника целиком и полностью зависит от родителей.</a:t>
            </a:r>
          </a:p>
          <a:p>
            <a:pPr indent="3556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Прежде всего необходимо знать и помнить, что питание ребенка дошкольного возраста должно заметно отличаться от рациона родителей.</a:t>
            </a:r>
          </a:p>
          <a:p>
            <a:pPr indent="3556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Нежелательна термическая обработка продуктов путем жарения, лучше готовить блюда на пару или запекать.</a:t>
            </a:r>
          </a:p>
          <a:p>
            <a:pPr indent="3556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Ежедневное меню дошкольника не должно содержать блюда, сходные по своему составу. Например, если на завтрак предлагается каша, то на ужин лучше дать овощное блюдо.</a:t>
            </a:r>
          </a:p>
          <a:p>
            <a:pPr indent="3556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Если Ваш ребенок посещает детский сад, где получает четыре раза в день необходимое по возрасту питание, то домашний рацион должен дополнять, а не заменять рацион детского сада. С этой целью родители, ознакомившись с меню, дома должны дать малышу именно те продукты и блюда, которые он недополучил днем.</a:t>
            </a:r>
          </a:p>
          <a:p>
            <a:pPr indent="3556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Завтрак до детского сада лучше исключить, иначе ребенок будет плохо завтракать в группе. В крайнем случае можно напоить его кефиром или дать яблоко. В выходные и праздничные дни лучше придерживаться меню детского сада.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Бледно зеленый фон - 82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5400600" cy="6048672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Когда малышу исполнилось 3 года, самое время начинать учить его правильному поведению за столом.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Ребенок должен сидеть прямо, не опираясь во время еды локтями на стол, не расставляя их широко в стороны. Уметь правильно пользоваться ложкой.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Пользуясь столовым ножом, держать его в правой руке, а вилку - в левой. Взрослые должны приучить ребенка не нарезать всю порцию сразу, а отрезав кусочек, съесть его и лишь потом отрезать следующий.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Необходимо, чтобы у малыша выработалась привычка жевать не спеша, с закрытым ртом. Если у него плохой аппетит, недопустимо развлекать его во время еды, разрешать смотреть телевизор или обещать вознаграждение за то, что он все съест. Подобные поощрения нарушают пищеварительный процесс, а аппетит не улучшают вовсе.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Принимать пищу в спокойном состоянии (это относится не только к шестилеткам!). Надо избегать ссор и неприятных разговоров за столом - это тоже ухудшает процесс пищеварения и снижает аппетит.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следует давать малышу еды больше, чем он сможет съесть. Лучше потом положить чуточку добавки.</a:t>
            </a:r>
          </a:p>
          <a:p>
            <a:pPr marL="0" lv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Малыш должен знать, что из-за стола можно выйти, окончив трапезу, только с разрешения старшего (но, конечно, не с куском хлеба или другой пищей в руках). Он обязательно должен поблагодарить присутствующих, задвинуть стул, убрать за собой посуду, помыть руки (так же, как и перед едой) и сполоснуть рот.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Помните! Ребенок очень быстро усвоит все эти правила, если перед его глазами будет пример взрослых.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Соблюдение перечисленных рекомендаций будет способствовать тому, чтобы Ваш ребенок вырос здоровым!</a:t>
            </a:r>
          </a:p>
          <a:p>
            <a:pPr marL="0" indent="355600"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55600" algn="just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к вести себя за столом (Надя Беляева) / Стихи.р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24744"/>
            <a:ext cx="3240360" cy="3722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Индивидуальное питание детей дошкольного возрас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953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ПРАВИЛЬНОЕ ПИТАНИЕ - ЗАЛОГ ЗДОРОВЬЯ ДОШКОЛЬНИКОВ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ananev</dc:creator>
  <cp:lastModifiedBy>ananev</cp:lastModifiedBy>
  <cp:revision>12</cp:revision>
  <dcterms:created xsi:type="dcterms:W3CDTF">2023-12-30T04:59:54Z</dcterms:created>
  <dcterms:modified xsi:type="dcterms:W3CDTF">2023-12-30T05:37:09Z</dcterms:modified>
</cp:coreProperties>
</file>