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lodilova.ru/upload/iblock/2a3/2a3edd43cfdbc1138b6e6f90e7a87c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28"/>
            <a:ext cx="4342485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npr.com.ua/sites/default/files/u3660/lemon_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562850" cy="5095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hobby-blog.ru.opt-images.1c-bitrix-cdn.ru/upload/medialibrary/5f9/5f9de30a1be0d29ccd2a9e80737eec5a.jpg?1472476241666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2072"/>
            <a:ext cx="9144000" cy="4446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rvivalfarm.files.wordpress.com/2014/05/lemon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5639"/>
            <a:ext cx="7600284" cy="6702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03.kakprosto.ru/tumb/680/images/article/2014/5/27/72265_538463c8d2c49538463c8d2c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3635684" cy="2714644"/>
          </a:xfrm>
          <a:prstGeom prst="rect">
            <a:avLst/>
          </a:prstGeom>
          <a:noFill/>
        </p:spPr>
      </p:pic>
      <p:pic>
        <p:nvPicPr>
          <p:cNvPr id="17412" name="Picture 4" descr="http://ivest.kz/downloads/recepts/20100603172555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3238523" cy="2428892"/>
          </a:xfrm>
          <a:prstGeom prst="rect">
            <a:avLst/>
          </a:prstGeom>
          <a:noFill/>
        </p:spPr>
      </p:pic>
      <p:pic>
        <p:nvPicPr>
          <p:cNvPr id="17414" name="Picture 6" descr="http://productmir.ru/offers_images/7214935401121177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7166"/>
            <a:ext cx="2786082" cy="2786082"/>
          </a:xfrm>
          <a:prstGeom prst="rect">
            <a:avLst/>
          </a:prstGeom>
          <a:noFill/>
        </p:spPr>
      </p:pic>
      <p:pic>
        <p:nvPicPr>
          <p:cNvPr id="17416" name="Picture 8" descr="http://journet.ru/uploads/posts/2015-07/1436595303_b2i7zhekh6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643314"/>
            <a:ext cx="3716424" cy="2359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tearoad.ru/wp-content/uploads/2015/08/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3143272" cy="2357454"/>
          </a:xfrm>
          <a:prstGeom prst="rect">
            <a:avLst/>
          </a:prstGeom>
          <a:noFill/>
        </p:spPr>
      </p:pic>
      <p:pic>
        <p:nvPicPr>
          <p:cNvPr id="19460" name="Picture 4" descr="http://allkstovo.ru/picture/calories/29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28604"/>
            <a:ext cx="3714776" cy="3714776"/>
          </a:xfrm>
          <a:prstGeom prst="rect">
            <a:avLst/>
          </a:prstGeom>
          <a:noFill/>
        </p:spPr>
      </p:pic>
      <p:pic>
        <p:nvPicPr>
          <p:cNvPr id="19462" name="Picture 6" descr="https://media.leverans.ru/CACHE/images/product_images/omsk/aladzhin/limonad/15b338114b10745911349413d92f9b6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857496"/>
            <a:ext cx="3452818" cy="3452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ua.aromat.com.ua/ua/images/products/losions/li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6" y="0"/>
            <a:ext cx="3190864" cy="3190864"/>
          </a:xfrm>
          <a:prstGeom prst="rect">
            <a:avLst/>
          </a:prstGeom>
          <a:noFill/>
        </p:spPr>
      </p:pic>
      <p:pic>
        <p:nvPicPr>
          <p:cNvPr id="1032" name="Picture 8" descr="http://www.gdeparfum.ru/galery/media/gal_2227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000372"/>
            <a:ext cx="3429024" cy="3565639"/>
          </a:xfrm>
          <a:prstGeom prst="rect">
            <a:avLst/>
          </a:prstGeom>
          <a:noFill/>
        </p:spPr>
      </p:pic>
      <p:pic>
        <p:nvPicPr>
          <p:cNvPr id="1040" name="Picture 16" descr="http://01sp.ru/sp/photos/s/63/6314782a7b3da390e219f00fa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5371">
            <a:off x="5662782" y="3376780"/>
            <a:ext cx="3103046" cy="3103047"/>
          </a:xfrm>
          <a:prstGeom prst="rect">
            <a:avLst/>
          </a:prstGeom>
          <a:noFill/>
        </p:spPr>
      </p:pic>
      <p:pic>
        <p:nvPicPr>
          <p:cNvPr id="1028" name="Picture 4" descr="http://irecommend.ru.q5.r-99.com/sites/default/files/imagecache/copyright1/user-images/47411/QKh4KjH9zjpt5auSNSw7H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642918"/>
            <a:ext cx="2762269" cy="2071702"/>
          </a:xfrm>
          <a:prstGeom prst="rect">
            <a:avLst/>
          </a:prstGeom>
          <a:noFill/>
        </p:spPr>
      </p:pic>
      <p:pic>
        <p:nvPicPr>
          <p:cNvPr id="1042" name="Picture 18" descr="http://oooakbar.ru/upload/33a9d473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714356"/>
            <a:ext cx="303549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vitaminodin.ru/wp-content/uploads/2013/09/Vitamin-C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71480"/>
            <a:ext cx="5857896" cy="5857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17</cp:revision>
  <dcterms:created xsi:type="dcterms:W3CDTF">2017-02-07T07:41:35Z</dcterms:created>
  <dcterms:modified xsi:type="dcterms:W3CDTF">2017-02-14T16:09:49Z</dcterms:modified>
</cp:coreProperties>
</file>