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61056084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5"/>
            <a:ext cx="7920880" cy="53610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188640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Цветные колокольчики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56176" y="5805264"/>
            <a:ext cx="27363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З.Г. Филатова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6632"/>
            <a:ext cx="7992887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3285" t="21650" r="51076" b="12201"/>
          <a:stretch>
            <a:fillRect/>
          </a:stretch>
        </p:blipFill>
        <p:spPr bwMode="auto">
          <a:xfrm>
            <a:off x="971600" y="188640"/>
            <a:ext cx="7200800" cy="6158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 l="1754"/>
          <a:stretch>
            <a:fillRect/>
          </a:stretch>
        </p:blipFill>
        <p:spPr bwMode="auto">
          <a:xfrm>
            <a:off x="395536" y="0"/>
            <a:ext cx="806489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10621"/>
            <a:ext cx="7416824" cy="6547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4960"/>
            <a:ext cx="7560840" cy="668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6742"/>
          <a:stretch>
            <a:fillRect/>
          </a:stretch>
        </p:blipFill>
        <p:spPr bwMode="auto">
          <a:xfrm>
            <a:off x="971600" y="548680"/>
            <a:ext cx="7056784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960501" y="116633"/>
            <a:ext cx="322299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«Маленькой ёлочке»</a:t>
            </a:r>
            <a:endParaRPr lang="ru-RU" sz="2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7560840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8064896" cy="6531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012" y="0"/>
            <a:ext cx="8041452" cy="6543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13</Words>
  <Application>Microsoft Office PowerPoint</Application>
  <PresentationFormat>Экран (4:3)</PresentationFormat>
  <Paragraphs>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29</cp:revision>
  <dcterms:created xsi:type="dcterms:W3CDTF">2024-01-11T00:27:07Z</dcterms:created>
  <dcterms:modified xsi:type="dcterms:W3CDTF">2024-01-12T00:17:28Z</dcterms:modified>
</cp:coreProperties>
</file>