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73" r:id="rId2"/>
    <p:sldId id="257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9" r:id="rId11"/>
    <p:sldId id="270" r:id="rId12"/>
    <p:sldId id="27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9" d="100"/>
          <a:sy n="19" d="100"/>
        </p:scale>
        <p:origin x="-792" y="-67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6ECDE0-F566-4251-8D3C-1133FEF76CCD}" type="datetimeFigureOut">
              <a:rPr lang="ru-RU" smtClean="0"/>
              <a:pPr/>
              <a:t>15.01.2024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59601F-78D6-43B1-9BF1-E141ADE2434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2D74F3A-A206-4F65-82F3-8E721DBA8D79}" type="datetimeFigureOut">
              <a:rPr lang="ru-RU" smtClean="0"/>
              <a:pPr/>
              <a:t>15.01.2024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48D11B6-DB5F-4EA7-8496-FE72480ED2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74F3A-A206-4F65-82F3-8E721DBA8D79}" type="datetimeFigureOut">
              <a:rPr lang="ru-RU" smtClean="0"/>
              <a:pPr/>
              <a:t>15.01.2024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D11B6-DB5F-4EA7-8496-FE72480ED2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74F3A-A206-4F65-82F3-8E721DBA8D79}" type="datetimeFigureOut">
              <a:rPr lang="ru-RU" smtClean="0"/>
              <a:pPr/>
              <a:t>15.01.2024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D11B6-DB5F-4EA7-8496-FE72480ED2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74F3A-A206-4F65-82F3-8E721DBA8D79}" type="datetimeFigureOut">
              <a:rPr lang="ru-RU" smtClean="0"/>
              <a:pPr/>
              <a:t>15.01.2024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D11B6-DB5F-4EA7-8496-FE72480ED2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74F3A-A206-4F65-82F3-8E721DBA8D79}" type="datetimeFigureOut">
              <a:rPr lang="ru-RU" smtClean="0"/>
              <a:pPr/>
              <a:t>15.01.2024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D11B6-DB5F-4EA7-8496-FE72480ED2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74F3A-A206-4F65-82F3-8E721DBA8D79}" type="datetimeFigureOut">
              <a:rPr lang="ru-RU" smtClean="0"/>
              <a:pPr/>
              <a:t>15.01.2024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D11B6-DB5F-4EA7-8496-FE72480ED2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74F3A-A206-4F65-82F3-8E721DBA8D79}" type="datetimeFigureOut">
              <a:rPr lang="ru-RU" smtClean="0"/>
              <a:pPr/>
              <a:t>15.01.2024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D11B6-DB5F-4EA7-8496-FE72480ED2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74F3A-A206-4F65-82F3-8E721DBA8D79}" type="datetimeFigureOut">
              <a:rPr lang="ru-RU" smtClean="0"/>
              <a:pPr/>
              <a:t>15.01.2024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D11B6-DB5F-4EA7-8496-FE72480ED2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74F3A-A206-4F65-82F3-8E721DBA8D79}" type="datetimeFigureOut">
              <a:rPr lang="ru-RU" smtClean="0"/>
              <a:pPr/>
              <a:t>15.01.2024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D11B6-DB5F-4EA7-8496-FE72480ED2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92D74F3A-A206-4F65-82F3-8E721DBA8D79}" type="datetimeFigureOut">
              <a:rPr lang="ru-RU" smtClean="0"/>
              <a:pPr/>
              <a:t>15.01.2024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D11B6-DB5F-4EA7-8496-FE72480ED2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2D74F3A-A206-4F65-82F3-8E721DBA8D79}" type="datetimeFigureOut">
              <a:rPr lang="ru-RU" smtClean="0"/>
              <a:pPr/>
              <a:t>15.01.2024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48D11B6-DB5F-4EA7-8496-FE72480ED2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2D74F3A-A206-4F65-82F3-8E721DBA8D79}" type="datetimeFigureOut">
              <a:rPr lang="ru-RU" smtClean="0"/>
              <a:pPr/>
              <a:t>15.01.2024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C48D11B6-DB5F-4EA7-8496-FE72480ED22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26876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Стихи о зиме  </a:t>
            </a:r>
            <a:endParaRPr lang="ru-RU" dirty="0"/>
          </a:p>
        </p:txBody>
      </p:sp>
      <p:pic>
        <p:nvPicPr>
          <p:cNvPr id="27650" name="Picture 2" descr="http://im1-tub-ru.yandex.net/i?id=460902dd41a3273e1f65ef4b2877e843-17-144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2998" y="1268760"/>
            <a:ext cx="6174446" cy="5040560"/>
          </a:xfrm>
          <a:prstGeom prst="rect">
            <a:avLst/>
          </a:prstGeom>
          <a:noFill/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3068216" y="5301209"/>
            <a:ext cx="4819228" cy="1008112"/>
          </a:xfrm>
          <a:prstGeom prst="rect">
            <a:avLst/>
          </a:prstGeom>
        </p:spPr>
        <p:txBody>
          <a:bodyPr vert="horz" anchor="b">
            <a:normAutofit fontScale="77500" lnSpcReduction="2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 rtl="0" eaLnBrk="1" latinLnBrk="0" hangingPunct="1">
              <a:spcBef>
                <a:spcPct val="0"/>
              </a:spcBef>
              <a:buNone/>
              <a:defRPr kumimoji="0" sz="48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ru-RU" dirty="0" smtClean="0">
                <a:solidFill>
                  <a:schemeClr val="tx1"/>
                </a:solidFill>
              </a:rPr>
              <a:t>Подготовила: </a:t>
            </a:r>
            <a:r>
              <a:rPr lang="ru-RU" dirty="0" err="1" smtClean="0">
                <a:solidFill>
                  <a:schemeClr val="tx1"/>
                </a:solidFill>
              </a:rPr>
              <a:t>Мишарина</a:t>
            </a:r>
            <a:r>
              <a:rPr lang="ru-RU" smtClean="0">
                <a:solidFill>
                  <a:schemeClr val="tx1"/>
                </a:solidFill>
              </a:rPr>
              <a:t> Т.Ю.</a:t>
            </a:r>
            <a:r>
              <a:rPr lang="ru-RU" smtClean="0">
                <a:solidFill>
                  <a:schemeClr val="tx1"/>
                </a:solidFill>
              </a:rPr>
              <a:t>  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484784"/>
            <a:ext cx="8604448" cy="482453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Мишка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, мишка, лежебока!</a:t>
            </a:r>
          </a:p>
          <a:p>
            <a:pPr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Спал он долго и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глубоко,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Зиму целую проспал,</a:t>
            </a:r>
          </a:p>
          <a:p>
            <a:pPr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И на ёлку не попал,</a:t>
            </a:r>
          </a:p>
          <a:p>
            <a:pPr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И на санках не катался,</a:t>
            </a:r>
          </a:p>
          <a:p>
            <a:pPr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И снежками не кидался...</a:t>
            </a:r>
          </a:p>
          <a:p>
            <a:pPr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Всё бы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мишеньке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храпеть.</a:t>
            </a:r>
          </a:p>
          <a:p>
            <a:pPr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Эх ты,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мишенька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медведь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Мишка</a:t>
            </a:r>
            <a:r>
              <a:rPr lang="ru-RU" b="1" dirty="0"/>
              <a:t>, Мишка, лежебока</a:t>
            </a:r>
            <a:r>
              <a:rPr lang="ru-RU" dirty="0" smtClean="0"/>
              <a:t>!</a:t>
            </a:r>
            <a:br>
              <a:rPr lang="ru-RU" dirty="0" smtClean="0"/>
            </a:br>
            <a:r>
              <a:rPr lang="ru-RU" dirty="0" smtClean="0"/>
              <a:t> В. Берестов</a:t>
            </a:r>
            <a:endParaRPr lang="ru-RU" dirty="0"/>
          </a:p>
        </p:txBody>
      </p:sp>
      <p:pic>
        <p:nvPicPr>
          <p:cNvPr id="2050" name="Picture 2" descr="ФотоТелеграф &quot; Медведь после спяч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1448" y="4005065"/>
            <a:ext cx="4282552" cy="2852936"/>
          </a:xfrm>
          <a:prstGeom prst="rect">
            <a:avLst/>
          </a:prstGeom>
          <a:noFill/>
        </p:spPr>
      </p:pic>
      <p:pic>
        <p:nvPicPr>
          <p:cNvPr id="2052" name="Picture 4" descr="блестяшки анимашки .мишки.теди - фото и видео аниме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1772816"/>
            <a:ext cx="3301763" cy="21225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96752"/>
            <a:ext cx="8229600" cy="56612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Дело было в январе</a:t>
            </a:r>
          </a:p>
          <a:p>
            <a:pPr>
              <a:buNone/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Стояла ёлка на горе,</a:t>
            </a:r>
          </a:p>
          <a:p>
            <a:pPr>
              <a:buNone/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А возле этой ёлки</a:t>
            </a:r>
          </a:p>
          <a:p>
            <a:pPr>
              <a:buNone/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Бродили злые волки.</a:t>
            </a:r>
          </a:p>
          <a:p>
            <a:pPr>
              <a:buNone/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Вот как-то раз</a:t>
            </a:r>
          </a:p>
          <a:p>
            <a:pPr>
              <a:buNone/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Ночной порой,</a:t>
            </a:r>
          </a:p>
          <a:p>
            <a:pPr>
              <a:buNone/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Когда в лесу так тихо,</a:t>
            </a:r>
          </a:p>
          <a:p>
            <a:pPr>
              <a:buNone/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Встречают волка под горой</a:t>
            </a:r>
          </a:p>
          <a:p>
            <a:pPr>
              <a:buNone/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Зайчата и зайчиха.</a:t>
            </a:r>
          </a:p>
          <a:p>
            <a:pPr>
              <a:buNone/>
            </a:pPr>
            <a:r>
              <a:rPr lang="ru-RU" sz="5600" dirty="0"/>
              <a:t> 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Дело было в </a:t>
            </a:r>
            <a:r>
              <a:rPr lang="ru-RU" b="1" dirty="0" smtClean="0"/>
              <a:t>январе А. </a:t>
            </a:r>
            <a:r>
              <a:rPr lang="ru-RU" b="1" dirty="0" err="1" smtClean="0"/>
              <a:t>Барто</a:t>
            </a:r>
            <a:endParaRPr lang="ru-RU" dirty="0"/>
          </a:p>
        </p:txBody>
      </p:sp>
      <p:pic>
        <p:nvPicPr>
          <p:cNvPr id="1026" name="Picture 2" descr="Деточки Дома Cайт о детях, их образовании, развитии и развлечениях - Part 7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1196752"/>
            <a:ext cx="4638675" cy="41243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67544" y="476672"/>
            <a:ext cx="784887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Кому охота в Новый год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Попасться в лапы волку!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Зайчата бросились вперёд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прыгнули на ёлку.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Они прижали ушки,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Повисли, как игрушки.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Десять маленьких зайчат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Висят на ёлке и молчат -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Обманули волка.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Дело было в январе, -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Подумал он, что на горе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Украшенная ёлка.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2" name="Picture 4" descr="http://im3-tub-ru.yandex.net/i?id=18b8411d5fb091c09ca6daf7c64ee6e2-31-144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09593" y="-1700"/>
            <a:ext cx="5134407" cy="56629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Жили-были в тучке точки:</a:t>
            </a:r>
          </a:p>
          <a:p>
            <a:pPr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Точки-дочки и сыночки -</a:t>
            </a:r>
          </a:p>
          <a:p>
            <a:pPr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Двадцать тысяч сыновей!</a:t>
            </a:r>
          </a:p>
          <a:p>
            <a:pPr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Двадцать тысяч дочерей!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Сорок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тысяч белых точек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–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Сыновей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и точек-дочек -</a:t>
            </a:r>
          </a:p>
          <a:p>
            <a:pPr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Сразу за руки взялись</a:t>
            </a:r>
          </a:p>
          <a:p>
            <a:pPr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И на землю понеслись.</a:t>
            </a:r>
          </a:p>
          <a:p>
            <a:endParaRPr lang="ru-RU" dirty="0"/>
          </a:p>
        </p:txBody>
      </p:sp>
      <p:pic>
        <p:nvPicPr>
          <p:cNvPr id="25602" name="Picture 2" descr="http://im1-tub-ru.yandex.net/i?id=f9628a7eb02ac6d96b8874c3cb4d388f-112-144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6256" y="548680"/>
            <a:ext cx="1666875" cy="1428750"/>
          </a:xfrm>
          <a:prstGeom prst="rect">
            <a:avLst/>
          </a:prstGeom>
          <a:noFill/>
        </p:spPr>
      </p:pic>
      <p:pic>
        <p:nvPicPr>
          <p:cNvPr id="25610" name="Picture 10" descr="http://im2-tub-ru.yandex.net/i?id=2fd6cf3a7b05ec7e993e8bfcd99793a3-131-144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3068960"/>
            <a:ext cx="4248472" cy="378904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Зима.  </a:t>
            </a:r>
            <a:r>
              <a:rPr lang="ru-RU" sz="3200" dirty="0" err="1" smtClean="0"/>
              <a:t>Э.Мошковская</a:t>
            </a:r>
            <a:r>
              <a:rPr lang="ru-RU" sz="3200" dirty="0" smtClean="0"/>
              <a:t> 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772816"/>
            <a:ext cx="8229600" cy="508518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/>
              <a:t>Как на носу высыпают веснушки,</a:t>
            </a:r>
          </a:p>
          <a:p>
            <a:pPr>
              <a:buNone/>
            </a:pPr>
            <a:r>
              <a:rPr lang="ru-RU" dirty="0"/>
              <a:t>Это примета - весна на носу.</a:t>
            </a:r>
          </a:p>
          <a:p>
            <a:pPr>
              <a:buNone/>
            </a:pPr>
            <a:r>
              <a:rPr lang="ru-RU" dirty="0" smtClean="0"/>
              <a:t>Если </a:t>
            </a:r>
            <a:r>
              <a:rPr lang="ru-RU" dirty="0"/>
              <a:t>же нос посинел у Танюшки -</a:t>
            </a:r>
          </a:p>
          <a:p>
            <a:pPr>
              <a:buNone/>
            </a:pPr>
            <a:r>
              <a:rPr lang="ru-RU" dirty="0"/>
              <a:t>Лето. Черника поспела в лесу</a:t>
            </a:r>
            <a:r>
              <a:rPr lang="ru-RU" dirty="0" smtClean="0"/>
              <a:t>.</a:t>
            </a:r>
            <a:r>
              <a:rPr lang="ru-RU" dirty="0"/>
              <a:t> </a:t>
            </a:r>
          </a:p>
          <a:p>
            <a:pPr>
              <a:buNone/>
            </a:pPr>
            <a:r>
              <a:rPr lang="ru-RU" dirty="0"/>
              <a:t>Нос от загара сделался бронзовым -</a:t>
            </a:r>
          </a:p>
          <a:p>
            <a:pPr>
              <a:buNone/>
            </a:pPr>
            <a:r>
              <a:rPr lang="ru-RU" dirty="0"/>
              <a:t>Ждите, что осень скоро придёт.</a:t>
            </a:r>
          </a:p>
          <a:p>
            <a:pPr>
              <a:buNone/>
            </a:pPr>
            <a:r>
              <a:rPr lang="ru-RU" dirty="0"/>
              <a:t>Стал от мороза немножечко </a:t>
            </a:r>
            <a:r>
              <a:rPr lang="ru-RU" dirty="0" err="1"/>
              <a:t>розовым</a:t>
            </a:r>
            <a:r>
              <a:rPr lang="ru-RU" dirty="0"/>
              <a:t> -</a:t>
            </a:r>
          </a:p>
          <a:p>
            <a:pPr>
              <a:buNone/>
            </a:pPr>
            <a:r>
              <a:rPr lang="ru-RU" dirty="0"/>
              <a:t>Значит, друзья, на носу Новый год!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На </a:t>
            </a:r>
            <a:r>
              <a:rPr lang="ru-RU" b="1" dirty="0" smtClean="0"/>
              <a:t>носу. Танины </a:t>
            </a:r>
            <a:r>
              <a:rPr lang="ru-RU" b="1" smtClean="0"/>
              <a:t>приметы </a:t>
            </a:r>
            <a:br>
              <a:rPr lang="ru-RU" b="1" smtClean="0"/>
            </a:br>
            <a:r>
              <a:rPr lang="ru-RU" b="1" smtClean="0"/>
              <a:t>А</a:t>
            </a:r>
            <a:r>
              <a:rPr lang="ru-RU" b="1" dirty="0" smtClean="0"/>
              <a:t>. Усачёв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9458" name="Picture 2" descr="Shareman Forum * Просмотр темы - Давайте мириться!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1340768"/>
            <a:ext cx="1872208" cy="40324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Ёжик смотрит на снежинки.</a:t>
            </a:r>
          </a:p>
          <a:p>
            <a:pPr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"Это, - думает, -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ежинки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...</a:t>
            </a:r>
          </a:p>
          <a:p>
            <a:pPr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Белые, колючие</a:t>
            </a:r>
          </a:p>
          <a:p>
            <a:pPr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И к тому ж - летучие".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Паучок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на паутинке</a:t>
            </a:r>
          </a:p>
          <a:p>
            <a:pPr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Тоже смотрит на снежинки:</a:t>
            </a:r>
          </a:p>
          <a:p>
            <a:pPr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"Ишь какие смелые</a:t>
            </a:r>
          </a:p>
          <a:p>
            <a:pPr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Эти мухи белые!"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76672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dirty="0" smtClean="0"/>
              <a:t>Снежинки.  А.Усачев</a:t>
            </a:r>
            <a:endParaRPr lang="ru-RU" sz="3600" dirty="0"/>
          </a:p>
        </p:txBody>
      </p:sp>
      <p:pic>
        <p:nvPicPr>
          <p:cNvPr id="18434" name="Picture 2" descr="Наши дети раскраски поделки - Мобильные игры: скачай и развлекайс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476672"/>
            <a:ext cx="2088232" cy="2769555"/>
          </a:xfrm>
          <a:prstGeom prst="rect">
            <a:avLst/>
          </a:prstGeom>
          <a:noFill/>
        </p:spPr>
      </p:pic>
      <p:pic>
        <p:nvPicPr>
          <p:cNvPr id="18438" name="Picture 6" descr="http://im1-tub-ru.yandex.net/i?id=cbdb2279e13605700b463a0be21f086d-09-144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72692" y="4149080"/>
            <a:ext cx="3660760" cy="27089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Заяц смотрит на снежинки:</a:t>
            </a:r>
          </a:p>
          <a:p>
            <a:pPr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"Это заячьи пушинки...</a:t>
            </a:r>
          </a:p>
          <a:p>
            <a:pPr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Видно, заяц - весь в пуху -</a:t>
            </a:r>
          </a:p>
          <a:p>
            <a:pPr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Чешет шубу наверху".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Мальчик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смотрит на снежинки:</a:t>
            </a:r>
          </a:p>
          <a:p>
            <a:pPr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"Это, может быть, смешинки?.."</a:t>
            </a:r>
          </a:p>
          <a:p>
            <a:pPr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Не поймёт он, почему</a:t>
            </a:r>
          </a:p>
          <a:p>
            <a:pPr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Очень весело ему.</a:t>
            </a:r>
          </a:p>
          <a:p>
            <a:endParaRPr lang="ru-RU" dirty="0"/>
          </a:p>
        </p:txBody>
      </p:sp>
      <p:pic>
        <p:nvPicPr>
          <p:cNvPr id="8194" name="Picture 2" descr="http://im0-tub-ru.yandex.net/i?id=6af9254baf5ac47121863d838e26b8bc-42-144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59946" y="115418"/>
            <a:ext cx="2116510" cy="2809526"/>
          </a:xfrm>
          <a:prstGeom prst="rect">
            <a:avLst/>
          </a:prstGeom>
          <a:noFill/>
        </p:spPr>
      </p:pic>
      <p:pic>
        <p:nvPicPr>
          <p:cNvPr id="8196" name="Picture 4" descr="http://im3-tub-ru.yandex.net/i?id=b685276c9cd16f90cdbf6c643e2f4f6e-118-144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4" y="4005064"/>
            <a:ext cx="4283966" cy="28529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На дворе карусель -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То метель, то капель,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То мороз, то опять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Надо шубу снимать.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дворе карусель -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То январь, то апрель.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Никуда не пойдёшь,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А пойдёшь - пропадёшь.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Лучше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дома сидеть,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Из окошка глядеть</a:t>
            </a:r>
            <a:r>
              <a:rPr lang="ru-RU" dirty="0"/>
              <a:t>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24744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b="1" dirty="0" smtClean="0"/>
              <a:t>Карусель  В.Степанов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7170" name="Picture 2" descr="Goldteam форумы Здравствуй, гостья-зима!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75824" y="2492896"/>
            <a:ext cx="5136215" cy="38561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север, тучи нагоняя,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Дохнул, завыл - и вот сама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Идёт волшебница зима.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Пришла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рассыпалась; клоками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Повисла на суках дубов;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Легла волнистыми коврами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Среди полей, вокруг холмов;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Брега с недвижною рекою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Сровняла пухлой пеленою;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Блеснул мороз. И рады мы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Проказам матушки-зимы</a:t>
            </a:r>
            <a:r>
              <a:rPr lang="ru-RU" dirty="0"/>
              <a:t>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А. Пушкин</a:t>
            </a:r>
            <a:r>
              <a:rPr lang="ru-RU" dirty="0"/>
              <a:t> </a:t>
            </a:r>
            <a:br>
              <a:rPr lang="ru-RU" dirty="0"/>
            </a:br>
            <a:endParaRPr lang="ru-RU" dirty="0"/>
          </a:p>
        </p:txBody>
      </p:sp>
      <p:pic>
        <p:nvPicPr>
          <p:cNvPr id="6146" name="Picture 2" descr="Стих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44074" y="3933056"/>
            <a:ext cx="3899926" cy="2924944"/>
          </a:xfrm>
          <a:prstGeom prst="rect">
            <a:avLst/>
          </a:prstGeom>
          <a:noFill/>
        </p:spPr>
      </p:pic>
      <p:pic>
        <p:nvPicPr>
          <p:cNvPr id="6148" name="Picture 4" descr="http://im1-tub-ru.yandex.net/i?id=a3f643f9b93ffc33dd7a6a00daf0f29a-134-144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78437" y="1052736"/>
            <a:ext cx="3303727" cy="2232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Белый снег пушистый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 воздухе кружится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И на землю тихо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Падает, ложится.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под утро снегом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Поле забелело,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Точно пеленою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Всё его одело.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Тёмный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лес что шапкой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Принакрылся чудной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И заснул под нею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Крепко, непробудно...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Стали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дни коротки,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Солнце светит мало,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Вот пришли морозы,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И зима настала.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И. Суриков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122" name="Picture 2" descr="http://im1-tub-ru.yandex.net/i?id=466589048858b7a29f3fa45e1eb70636-24-144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5504" y="2204864"/>
            <a:ext cx="5312119" cy="4307124"/>
          </a:xfrm>
          <a:prstGeom prst="rect">
            <a:avLst/>
          </a:prstGeom>
          <a:noFill/>
        </p:spPr>
      </p:pic>
      <p:pic>
        <p:nvPicPr>
          <p:cNvPr id="5124" name="Picture 4" descr="http://im3-tub-ru.yandex.net/i?id=ec756bb559f8e62d599394f4cbfd8371-108-144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7562" y="0"/>
            <a:ext cx="5038894" cy="25534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052736"/>
            <a:ext cx="8147248" cy="495455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С горки Санька</a:t>
            </a:r>
          </a:p>
          <a:p>
            <a:pPr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Мчит на санках,</a:t>
            </a:r>
          </a:p>
          <a:p>
            <a:pPr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Катенька -</a:t>
            </a:r>
          </a:p>
          <a:p>
            <a:pPr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снегокате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А Серёга и Андрей</a:t>
            </a:r>
          </a:p>
          <a:p>
            <a:pPr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На чём сидят -</a:t>
            </a:r>
          </a:p>
          <a:p>
            <a:pPr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На том скользят!</a:t>
            </a:r>
          </a:p>
          <a:p>
            <a:pPr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Получается быстрее</a:t>
            </a:r>
          </a:p>
          <a:p>
            <a:pPr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У Серёги и Андрея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М. Стародуб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098" name="Picture 2" descr="http://im0-tub-ru.yandex.net/i?id=cb81f6f9476ef80d8e29d0be9e2a06cf-15-144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3636522"/>
            <a:ext cx="4427984" cy="3221477"/>
          </a:xfrm>
          <a:prstGeom prst="rect">
            <a:avLst/>
          </a:prstGeom>
          <a:noFill/>
        </p:spPr>
      </p:pic>
      <p:pic>
        <p:nvPicPr>
          <p:cNvPr id="4100" name="Picture 4" descr="http://im0-tub-ru.yandex.net/i?id=89895d57cb0b2dd593927a67a4e690ab-137-144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69217"/>
            <a:ext cx="2520280" cy="32589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116</TotalTime>
  <Words>439</Words>
  <Application>Microsoft Office PowerPoint</Application>
  <PresentationFormat>Экран (4:3)</PresentationFormat>
  <Paragraphs>124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Calibri</vt:lpstr>
      <vt:lpstr>Georgia</vt:lpstr>
      <vt:lpstr>Times New Roman</vt:lpstr>
      <vt:lpstr>Verdana</vt:lpstr>
      <vt:lpstr>Wingdings 2</vt:lpstr>
      <vt:lpstr>Wingdings 3</vt:lpstr>
      <vt:lpstr>Открытая</vt:lpstr>
      <vt:lpstr>Стихи о зиме  </vt:lpstr>
      <vt:lpstr>Зима.  Э.Мошковская </vt:lpstr>
      <vt:lpstr> На носу. Танины приметы  А. Усачёв  </vt:lpstr>
      <vt:lpstr>Снежинки.  А.Усачев</vt:lpstr>
      <vt:lpstr>Презентация PowerPoint</vt:lpstr>
      <vt:lpstr> Карусель  В.Степанов  </vt:lpstr>
      <vt:lpstr>А. Пушкин  </vt:lpstr>
      <vt:lpstr>И. Суриков </vt:lpstr>
      <vt:lpstr>М. Стародуб </vt:lpstr>
      <vt:lpstr>Мишка, Мишка, лежебока!  В. Берестов</vt:lpstr>
      <vt:lpstr> Дело было в январе А. Барто</vt:lpstr>
      <vt:lpstr>Презентация PowerPoint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Стихи о зиме</dc:title>
  <dc:creator>ADM</dc:creator>
  <cp:lastModifiedBy>Татьяна</cp:lastModifiedBy>
  <cp:revision>15</cp:revision>
  <dcterms:created xsi:type="dcterms:W3CDTF">2014-12-09T11:20:05Z</dcterms:created>
  <dcterms:modified xsi:type="dcterms:W3CDTF">2024-01-15T11:19:29Z</dcterms:modified>
</cp:coreProperties>
</file>