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120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Наименование учреждения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307183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   </a:t>
            </a:r>
            <a:r>
              <a:rPr lang="ru-RU" sz="4400" b="1" dirty="0" smtClean="0">
                <a:solidFill>
                  <a:srgbClr val="FF0000"/>
                </a:solidFill>
              </a:rPr>
              <a:t>Познавательный проект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по патриотическому воспитанию</a:t>
            </a:r>
            <a:endParaRPr lang="ru-RU" sz="4400" dirty="0" smtClean="0">
              <a:solidFill>
                <a:srgbClr val="0070C0"/>
              </a:solidFill>
            </a:endParaRPr>
          </a:p>
          <a:p>
            <a:pPr algn="ctr" fontAlgn="base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«Россия-родина моя. Малая родина»</a:t>
            </a:r>
            <a:endParaRPr lang="ru-RU" sz="4400" dirty="0" smtClean="0">
              <a:solidFill>
                <a:srgbClr val="0070C0"/>
              </a:solidFill>
            </a:endParaRPr>
          </a:p>
          <a:p>
            <a:pPr algn="ctr" fontAlgn="base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для детей старшего дошкольного возраста</a:t>
            </a:r>
          </a:p>
          <a:p>
            <a:pPr fontAlgn="base"/>
            <a:endParaRPr lang="ru-RU" sz="4400" dirty="0" smtClean="0"/>
          </a:p>
          <a:p>
            <a:pPr algn="ctr">
              <a:buNone/>
            </a:pPr>
            <a:endParaRPr lang="ru-RU" sz="4400" dirty="0" smtClean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5072074"/>
            <a:ext cx="2804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</a:t>
            </a:r>
          </a:p>
          <a:p>
            <a:r>
              <a:rPr lang="ru-RU" dirty="0" smtClean="0"/>
              <a:t>Воспитатель: Федорук Н.К.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Фоторепортаж .Работа с детьми</a:t>
            </a:r>
            <a:endParaRPr lang="ru-RU" dirty="0"/>
          </a:p>
        </p:txBody>
      </p:sp>
      <p:pic>
        <p:nvPicPr>
          <p:cNvPr id="4" name="Содержимое 3" descr="IMG_20230322_144249_0456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285860"/>
            <a:ext cx="2143140" cy="2714644"/>
          </a:xfrm>
        </p:spPr>
      </p:pic>
      <p:pic>
        <p:nvPicPr>
          <p:cNvPr id="5" name="Рисунок 4" descr="IMG_20231204_175920_edit_1182083789858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1285860"/>
            <a:ext cx="2428892" cy="2643206"/>
          </a:xfrm>
          <a:prstGeom prst="rect">
            <a:avLst/>
          </a:prstGeom>
        </p:spPr>
      </p:pic>
      <p:pic>
        <p:nvPicPr>
          <p:cNvPr id="6" name="Рисунок 5" descr="IMG-20220622-WA0069_0439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1214422"/>
            <a:ext cx="2500330" cy="2571768"/>
          </a:xfrm>
          <a:prstGeom prst="rect">
            <a:avLst/>
          </a:prstGeom>
        </p:spPr>
      </p:pic>
      <p:pic>
        <p:nvPicPr>
          <p:cNvPr id="9" name="Рисунок 8" descr="IMG-20221202-WA0052_0503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3108" y="4286256"/>
            <a:ext cx="1785950" cy="2286016"/>
          </a:xfrm>
          <a:prstGeom prst="rect">
            <a:avLst/>
          </a:prstGeom>
        </p:spPr>
      </p:pic>
      <p:pic>
        <p:nvPicPr>
          <p:cNvPr id="10" name="Рисунок 9" descr="IMG-20220624-WA0030_04404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86380" y="4071942"/>
            <a:ext cx="2286016" cy="257174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Фоторепортаж .Работа с детьми</a:t>
            </a:r>
            <a:endParaRPr lang="ru-RU" dirty="0"/>
          </a:p>
        </p:txBody>
      </p:sp>
      <p:pic>
        <p:nvPicPr>
          <p:cNvPr id="4" name="Содержимое 3" descr="IMG-20221214-WA0063_0503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285860"/>
            <a:ext cx="6643734" cy="514353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pic>
        <p:nvPicPr>
          <p:cNvPr id="6" name="Содержимое 5" descr="IMG_20231114_1409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3394472" cy="5072098"/>
          </a:xfrm>
        </p:spPr>
      </p:pic>
      <p:pic>
        <p:nvPicPr>
          <p:cNvPr id="7" name="Рисунок 6" descr="10000377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500174"/>
            <a:ext cx="4214842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Конкурс чтецов</a:t>
            </a:r>
            <a:endParaRPr lang="ru-RU" dirty="0"/>
          </a:p>
        </p:txBody>
      </p:sp>
      <p:pic>
        <p:nvPicPr>
          <p:cNvPr id="4" name="Содержимое 3" descr="IMG-20230503-WA0025_0450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9"/>
            <a:ext cx="2546511" cy="4357718"/>
          </a:xfrm>
        </p:spPr>
      </p:pic>
      <p:pic>
        <p:nvPicPr>
          <p:cNvPr id="5" name="Рисунок 4" descr="IMG-20230503-WA0024_0450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357298"/>
            <a:ext cx="2500330" cy="4357718"/>
          </a:xfrm>
          <a:prstGeom prst="rect">
            <a:avLst/>
          </a:prstGeom>
        </p:spPr>
      </p:pic>
      <p:pic>
        <p:nvPicPr>
          <p:cNvPr id="6" name="Рисунок 5" descr="IMG-20230503-WA0026_04503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1357298"/>
            <a:ext cx="2905119" cy="43577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Паспорт проекта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ru-RU" b="1" dirty="0" smtClean="0"/>
              <a:t>Направленность</a:t>
            </a:r>
            <a:r>
              <a:rPr lang="ru-RU" dirty="0" smtClean="0"/>
              <a:t>: нравственно-патриотическое воспитание  через познавательную  деятельность.</a:t>
            </a:r>
          </a:p>
          <a:p>
            <a:pPr fontAlgn="base"/>
            <a:r>
              <a:rPr lang="ru-RU" b="1" dirty="0" smtClean="0"/>
              <a:t>Вид проекта</a:t>
            </a:r>
            <a:r>
              <a:rPr lang="ru-RU" dirty="0" smtClean="0"/>
              <a:t>: познавательный, краткосрочный,  3 недели.</a:t>
            </a:r>
          </a:p>
          <a:p>
            <a:r>
              <a:rPr lang="ru-RU" b="1" dirty="0" smtClean="0"/>
              <a:t>Участники проекта</a:t>
            </a:r>
            <a:r>
              <a:rPr lang="ru-RU" dirty="0" smtClean="0"/>
              <a:t>: воспитатели группы, воспитанники, родители.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Интеграция образовательных областей: </a:t>
            </a:r>
            <a:r>
              <a:rPr lang="ru-RU" dirty="0" smtClean="0"/>
              <a:t>«Речевое развитие», «Познавательное развитие», «Социально- коммуникативное развитие», «Художественно – эстетическое развитие», «Физическое развитие».</a:t>
            </a:r>
          </a:p>
          <a:p>
            <a:r>
              <a:rPr lang="ru-RU" b="1" dirty="0" smtClean="0"/>
              <a:t>Виды детской деятельности: </a:t>
            </a:r>
            <a:r>
              <a:rPr lang="ru-RU" dirty="0" smtClean="0"/>
              <a:t>Игровая, коммуникативная, восприятие художественной литературы, изобразительная, познавательная, двигательная.</a:t>
            </a:r>
          </a:p>
          <a:p>
            <a:r>
              <a:rPr lang="ru-RU" b="1" dirty="0" smtClean="0"/>
              <a:t>Гипотеза:</a:t>
            </a:r>
            <a:endParaRPr lang="ru-RU" dirty="0" smtClean="0"/>
          </a:p>
          <a:p>
            <a:r>
              <a:rPr lang="ru-RU" dirty="0" smtClean="0"/>
              <a:t>Любовь к Родине – самое великое и дорогое, глубокое и сильное чувство. Чтобы стать патриотом, человек должен ощутить духовную связь со своим народом, принять его язык, культуру. Родная культура, как отец и мать, должны стать неотъемлемой частью души.</a:t>
            </a:r>
          </a:p>
          <a:p>
            <a:endParaRPr lang="ru-RU" dirty="0" smtClean="0"/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Актуальность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 Данный проект - это попытка движения от воспитания простых чувств к достижению наивысшей цели- воспитанию чувств патриотических, любви и гордости за свою Родину. Начинать работу по патриотическому воспитанию нужно с создания для детей теплой, уютной атмосферы. Каждый день ребенка в детском саду должен быть наполнен радостью, улыбками, добрыми друзьями, веселыми играми. Ведь с воспитания чувства привязанности к родному детскому саду, родной улице, родной семье начинается формирование того фундамента, на котором будет вырастать более сложное образование - чувство любви к своему Отечеству. В нашей группе ведется работа по теме «Моя малая Родина», но для более целостного и углубленного формирования знаний детей о Родине необходимо и в дальнейшем продолжать начатую деятельность. Работа по проекту «Россия» будет способствовать плодотворному патриотическому воспитанию детей уже в дошкольном возрасте. Выполнение работы по проекту будет являться логическим завершением начатой работы. 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200" b="1" dirty="0" smtClean="0"/>
              <a:t>Цель</a:t>
            </a:r>
            <a:r>
              <a:rPr lang="ru-RU" sz="2200" dirty="0" smtClean="0"/>
              <a:t>: воспитывать у детей любовь к большой, многонациональной Родине – России через познавательную и игровую деятельность дошкольника. Развивать нравственно патриотические качества: гордость, гуманизм.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000" b="1" dirty="0" smtClean="0"/>
              <a:t> Задачи проекта:</a:t>
            </a:r>
            <a:r>
              <a:rPr lang="ru-RU" sz="8000" dirty="0" smtClean="0"/>
              <a:t> </a:t>
            </a: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8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знакомить детей с государственной символикой: флаг, герб, гимн; закрепить знания о родном городе Саратове, Москве- столице России формировать положительное отношения к родному краю путем знакомства с малой родиной – родным городом; воспитывать любовь и привязанность к своей семье, дому, улице, городу.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развивать интерес к русским традициям, промыслам, родной природе, знакомство с природой России, природой родного края (региональный компонент). </a:t>
            </a: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формировать элементарные знания о правах человека; </a:t>
            </a: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воспитывать любовь и уважение к окружающим, толерантность. </a:t>
            </a: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формировать знания военной истории нашей Родины, армии, народа, развивать чувства ответственности и гордости за достижения страны.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Методы и формы работы с детьми: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 наблюдение,  экскурсии</a:t>
            </a:r>
          </a:p>
          <a:p>
            <a:pPr lvl="0"/>
            <a:r>
              <a:rPr lang="ru-RU" dirty="0" smtClean="0"/>
              <a:t>виртуальная экскурсия с использованием ИКТ</a:t>
            </a:r>
          </a:p>
          <a:p>
            <a:pPr lvl="0"/>
            <a:r>
              <a:rPr lang="ru-RU" dirty="0" smtClean="0"/>
              <a:t>акции, беседы</a:t>
            </a:r>
          </a:p>
          <a:p>
            <a:pPr lvl="0"/>
            <a:r>
              <a:rPr lang="ru-RU" dirty="0" smtClean="0"/>
              <a:t>рассматривание иллюстраций; мини-выставки, </a:t>
            </a:r>
          </a:p>
          <a:p>
            <a:pPr lvl="0"/>
            <a:r>
              <a:rPr lang="ru-RU" dirty="0" smtClean="0"/>
              <a:t>чтение художественной литературы, художественное слово</a:t>
            </a:r>
          </a:p>
          <a:p>
            <a:pPr lvl="0"/>
            <a:r>
              <a:rPr lang="ru-RU" dirty="0" smtClean="0"/>
              <a:t>творческая мастерская (рисование, лепка,  создание коллективной работы "Сбережем планету"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Формы работы с родителями воспитанников: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Консультации для родителей, оформление информационных стендов: «Права ребенка на права », памятки для родителей «Россия -многонациональная страна», папка – передвижка « Детям о войне», «Символика  России и малой родины»</a:t>
            </a:r>
          </a:p>
          <a:p>
            <a:pPr lvl="0"/>
            <a:r>
              <a:rPr lang="ru-RU" dirty="0" smtClean="0"/>
              <a:t>Беседы с родителями по теме проекта</a:t>
            </a:r>
          </a:p>
          <a:p>
            <a:pPr lvl="0"/>
            <a:r>
              <a:rPr lang="ru-RU" dirty="0" smtClean="0"/>
              <a:t>Ознакомление  родителей и детей с фотоматериалом по теме проекта</a:t>
            </a:r>
          </a:p>
          <a:p>
            <a:pPr lvl="0"/>
            <a:r>
              <a:rPr lang="ru-RU" dirty="0" smtClean="0"/>
              <a:t>Участие родителей в обогащении РППС: создание и пополнение центра патриотического воспитания для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Продукт проекта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4000" dirty="0" smtClean="0"/>
              <a:t>использование полученных знаний, умений, навыков в самостоятельной игровой деятельности </a:t>
            </a:r>
          </a:p>
          <a:p>
            <a:pPr lvl="0"/>
            <a:r>
              <a:rPr lang="ru-RU" sz="4000" dirty="0" smtClean="0"/>
              <a:t>Конкурс чтецов "Моя Родина- Россия"</a:t>
            </a:r>
          </a:p>
          <a:p>
            <a:pPr lvl="0"/>
            <a:r>
              <a:rPr lang="ru-RU" sz="4000" dirty="0" err="1" smtClean="0"/>
              <a:t>Лэпбук</a:t>
            </a:r>
            <a:r>
              <a:rPr lang="ru-RU" sz="4000" dirty="0" smtClean="0"/>
              <a:t>  "Россия"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Приложение: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18668_html_mfe883b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357298"/>
            <a:ext cx="7786742" cy="514353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Фоторепортаж .Работа с детьми</a:t>
            </a:r>
            <a:endParaRPr lang="ru-RU" dirty="0"/>
          </a:p>
        </p:txBody>
      </p:sp>
      <p:pic>
        <p:nvPicPr>
          <p:cNvPr id="4" name="Содержимое 3" descr="10000376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285861"/>
            <a:ext cx="2286016" cy="3286148"/>
          </a:xfrm>
        </p:spPr>
      </p:pic>
      <p:pic>
        <p:nvPicPr>
          <p:cNvPr id="5" name="Рисунок 4" descr="10000376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7" y="1357298"/>
            <a:ext cx="2714644" cy="3214710"/>
          </a:xfrm>
          <a:prstGeom prst="rect">
            <a:avLst/>
          </a:prstGeom>
        </p:spPr>
      </p:pic>
      <p:pic>
        <p:nvPicPr>
          <p:cNvPr id="6" name="Рисунок 5" descr="10000377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1428736"/>
            <a:ext cx="2876536" cy="30718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326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Наименование учреждения</vt:lpstr>
      <vt:lpstr>Паспорт проекта </vt:lpstr>
      <vt:lpstr>Актуальность </vt:lpstr>
      <vt:lpstr> Цель: воспитывать у детей любовь к большой, многонациональной Родине – России через познавательную и игровую деятельность дошкольника. Развивать нравственно патриотические качества: гордость, гуманизм. </vt:lpstr>
      <vt:lpstr> Методы и формы работы с детьми: </vt:lpstr>
      <vt:lpstr> Формы работы с родителями воспитанников: </vt:lpstr>
      <vt:lpstr>Продукт проекта:</vt:lpstr>
      <vt:lpstr> Приложение: </vt:lpstr>
      <vt:lpstr>Фоторепортаж .Работа с детьми</vt:lpstr>
      <vt:lpstr>Фоторепортаж .Работа с детьми</vt:lpstr>
      <vt:lpstr>Фоторепортаж .Работа с детьми</vt:lpstr>
      <vt:lpstr>Взаимодействие с родителями</vt:lpstr>
      <vt:lpstr>Конкурс чтецов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учреждения</dc:title>
  <dc:creator>Marat</dc:creator>
  <cp:lastModifiedBy>Андрей</cp:lastModifiedBy>
  <cp:revision>21</cp:revision>
  <dcterms:created xsi:type="dcterms:W3CDTF">2019-10-21T04:28:19Z</dcterms:created>
  <dcterms:modified xsi:type="dcterms:W3CDTF">2024-01-16T13:39:27Z</dcterms:modified>
</cp:coreProperties>
</file>