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B12D8-8034-4435-B657-433CA831935E}" type="datetimeFigureOut">
              <a:rPr lang="ru-RU" smtClean="0"/>
              <a:t>15.05.2015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36A9C-6672-425E-B297-5C8E9EAE3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507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B12D8-8034-4435-B657-433CA831935E}" type="datetimeFigureOut">
              <a:rPr lang="ru-RU" smtClean="0"/>
              <a:t>15.05.2015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36A9C-6672-425E-B297-5C8E9EAE3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8022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B12D8-8034-4435-B657-433CA831935E}" type="datetimeFigureOut">
              <a:rPr lang="ru-RU" smtClean="0"/>
              <a:t>15.05.2015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36A9C-6672-425E-B297-5C8E9EAE3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953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B12D8-8034-4435-B657-433CA831935E}" type="datetimeFigureOut">
              <a:rPr lang="ru-RU" smtClean="0"/>
              <a:t>15.05.2015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36A9C-6672-425E-B297-5C8E9EAE3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385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B12D8-8034-4435-B657-433CA831935E}" type="datetimeFigureOut">
              <a:rPr lang="ru-RU" smtClean="0"/>
              <a:t>15.05.2015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36A9C-6672-425E-B297-5C8E9EAE3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281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B12D8-8034-4435-B657-433CA831935E}" type="datetimeFigureOut">
              <a:rPr lang="ru-RU" smtClean="0"/>
              <a:t>15.05.2015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36A9C-6672-425E-B297-5C8E9EAE3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344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B12D8-8034-4435-B657-433CA831935E}" type="datetimeFigureOut">
              <a:rPr lang="ru-RU" smtClean="0"/>
              <a:t>15.05.2015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36A9C-6672-425E-B297-5C8E9EAE3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3920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B12D8-8034-4435-B657-433CA831935E}" type="datetimeFigureOut">
              <a:rPr lang="ru-RU" smtClean="0"/>
              <a:t>15.05.2015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36A9C-6672-425E-B297-5C8E9EAE3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998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B12D8-8034-4435-B657-433CA831935E}" type="datetimeFigureOut">
              <a:rPr lang="ru-RU" smtClean="0"/>
              <a:t>15.05.2015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36A9C-6672-425E-B297-5C8E9EAE3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4005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B12D8-8034-4435-B657-433CA831935E}" type="datetimeFigureOut">
              <a:rPr lang="ru-RU" smtClean="0"/>
              <a:t>15.05.2015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36A9C-6672-425E-B297-5C8E9EAE3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33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B12D8-8034-4435-B657-433CA831935E}" type="datetimeFigureOut">
              <a:rPr lang="ru-RU" smtClean="0"/>
              <a:t>15.05.2015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36A9C-6672-425E-B297-5C8E9EAE3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164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AB12D8-8034-4435-B657-433CA831935E}" type="datetimeFigureOut">
              <a:rPr lang="ru-RU" smtClean="0"/>
              <a:t>15.05.2015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636A9C-6672-425E-B297-5C8E9EAE31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546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980728"/>
            <a:ext cx="7772400" cy="1470025"/>
          </a:xfrm>
        </p:spPr>
        <p:txBody>
          <a:bodyPr/>
          <a:lstStyle/>
          <a:p>
            <a:r>
              <a:rPr lang="ru-RU" b="1" i="1" u="sng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Башкирская кухня</a:t>
            </a:r>
            <a:endParaRPr lang="ru-RU" b="1" i="1" u="sng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4467557"/>
            <a:ext cx="6400800" cy="1752600"/>
          </a:xfrm>
        </p:spPr>
        <p:txBody>
          <a:bodyPr>
            <a:normAutofit fontScale="70000" lnSpcReduction="20000"/>
          </a:bodyPr>
          <a:lstStyle/>
          <a:p>
            <a:r>
              <a:rPr lang="ru-RU" b="1" i="1" dirty="0">
                <a:solidFill>
                  <a:schemeClr val="bg2">
                    <a:lumMod val="90000"/>
                  </a:schemeClr>
                </a:solidFill>
              </a:rPr>
              <a:t>Т</a:t>
            </a:r>
            <a:r>
              <a:rPr lang="ru-RU" b="1" i="1" dirty="0" smtClean="0">
                <a:solidFill>
                  <a:schemeClr val="bg2">
                    <a:lumMod val="90000"/>
                  </a:schemeClr>
                </a:solidFill>
              </a:rPr>
              <a:t>радиционная кухня башкир. Образ жизни народа способствовал формированию самобытной культуры, традиций и кухни башкир: зимовка в деревнях и проживание на летних кочевьях вносило разнообразие в рацион и возможности приготовления пищи</a:t>
            </a:r>
            <a:endParaRPr lang="ru-RU" b="1" i="1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1800" y="3180184"/>
            <a:ext cx="2572200" cy="364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131" y="5206"/>
            <a:ext cx="2785931" cy="417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9616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764704" y="116632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Башкирский мёд</a:t>
            </a:r>
            <a:endParaRPr lang="ru-RU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24744"/>
            <a:ext cx="5472608" cy="5328591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Башкирский мёд известен вкусовыми качествами и является для башкир предметом гордости. Без настоящего башкирского мёда не обходится ни одно чаепитие, бутерброд со свежей деревенской сметаной — один из примеров башкирской национальной кухни. Для башкир делом чести является обладание настоящим башкирским медом (</a:t>
            </a:r>
            <a:r>
              <a:rPr lang="ru-RU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бурзянская</a:t>
            </a:r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пчела), произведенным родственниками-пчеловодами.</a:t>
            </a:r>
            <a:endParaRPr lang="ru-RU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5454" y="1196752"/>
            <a:ext cx="3624226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1724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Кумыс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19" y="1412776"/>
            <a:ext cx="3923928" cy="544522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Кумыс является национальным напитком башкир. Умение делать вкусный кумыс издавна ценилось и передавалось от поколения к поколению. Для кумыса предпочитаются специальные породы лошадей.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Кумыс употребляется в свежем виде, иначе он быстро киснет и теряет свои лечебные качества. В нем содержится небольшое количество алкоголя.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4181" y="1268760"/>
            <a:ext cx="5209819" cy="5589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6869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ru-RU" dirty="0" err="1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Бишбармак</a:t>
            </a:r>
            <a:endParaRPr lang="ru-RU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08720"/>
            <a:ext cx="4427984" cy="594928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Традиционное башкирское блюдо </a:t>
            </a:r>
            <a:r>
              <a:rPr lang="ru-RU" i="1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бишбармак</a:t>
            </a:r>
            <a:r>
              <a:rPr lang="ru-RU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готовится из отварного мяса и салмы (разновидности крупно нарезанной лапши), обильно посыпается зеленью с луком и сдабривается </a:t>
            </a:r>
            <a:r>
              <a:rPr lang="ru-RU" i="1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курутом</a:t>
            </a:r>
            <a:r>
              <a:rPr lang="ru-RU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. Это другая заметная особенность башкирской кухни: к блюдам часто подаются молочные продукты — редкое застолье обходится без </a:t>
            </a:r>
            <a:r>
              <a:rPr lang="ru-RU" i="1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курута</a:t>
            </a:r>
            <a:r>
              <a:rPr lang="ru-RU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или сметаны. Большинство башкирских блюд отличаются простотой приготовления и питательностью.</a:t>
            </a:r>
            <a:endParaRPr lang="ru-RU" i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118" y="1556792"/>
            <a:ext cx="4619882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1233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dirty="0" err="1" smtClean="0">
                <a:solidFill>
                  <a:srgbClr val="FFFF00"/>
                </a:solidFill>
              </a:rPr>
              <a:t>Учпочмак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08720"/>
            <a:ext cx="4104456" cy="5688632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Н</a:t>
            </a:r>
            <a:r>
              <a:rPr lang="ru-RU" dirty="0" smtClean="0">
                <a:solidFill>
                  <a:srgbClr val="FFFF00"/>
                </a:solidFill>
              </a:rPr>
              <a:t>ациональное блюдо, печёное изделие из дрожжевого, реже пресного теста, с начинкой из картофеля, мяса, как правило баранины, и лука.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42" y="1196752"/>
            <a:ext cx="4850096" cy="4547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0854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9139" y="-21771"/>
            <a:ext cx="8229600" cy="1143000"/>
          </a:xfrm>
        </p:spPr>
        <p:txBody>
          <a:bodyPr/>
          <a:lstStyle/>
          <a:p>
            <a:r>
              <a:rPr lang="ru-RU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Курут</a:t>
            </a:r>
            <a:endParaRPr lang="ru-RU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052736"/>
            <a:ext cx="8291264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К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исломолочный продукт, сухой молодой сыр.</a:t>
            </a:r>
            <a:endParaRPr lang="ru-RU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822" y="1844824"/>
            <a:ext cx="6684235" cy="5013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18018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230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Башкирская кухня</vt:lpstr>
      <vt:lpstr>Башкирский мёд</vt:lpstr>
      <vt:lpstr>Кумыс</vt:lpstr>
      <vt:lpstr>Бишбармак</vt:lpstr>
      <vt:lpstr>Учпочмак</vt:lpstr>
      <vt:lpstr>Курут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Башкирская кухня</dc:title>
  <dc:creator>Альбина</dc:creator>
  <cp:lastModifiedBy>Альбина</cp:lastModifiedBy>
  <cp:revision>4</cp:revision>
  <dcterms:created xsi:type="dcterms:W3CDTF">2015-05-14T19:13:04Z</dcterms:created>
  <dcterms:modified xsi:type="dcterms:W3CDTF">2015-05-14T19:46:52Z</dcterms:modified>
</cp:coreProperties>
</file>