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08" r:id="rId4"/>
    <p:sldId id="309" r:id="rId5"/>
    <p:sldId id="319" r:id="rId6"/>
    <p:sldId id="320" r:id="rId7"/>
    <p:sldId id="324" r:id="rId8"/>
    <p:sldId id="323" r:id="rId9"/>
    <p:sldId id="325" r:id="rId10"/>
    <p:sldId id="326" r:id="rId11"/>
    <p:sldId id="328" r:id="rId12"/>
    <p:sldId id="329" r:id="rId13"/>
    <p:sldId id="333" r:id="rId14"/>
    <p:sldId id="335" r:id="rId15"/>
    <p:sldId id="293" r:id="rId16"/>
    <p:sldId id="33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13D"/>
    <a:srgbClr val="000032"/>
    <a:srgbClr val="FF33CC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 descr="__2009_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5984" y="1775546"/>
            <a:ext cx="4857784" cy="3653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 rot="21345808">
            <a:off x="-23895" y="319677"/>
            <a:ext cx="9182344" cy="10904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fromWordArt="1">
            <a:prstTxWarp prst="textWave2">
              <a:avLst>
                <a:gd name="adj1" fmla="val 11014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Проект «Секреты глиняной игрушки»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Соединение всех деталей. Сглаживание.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D:\Гимназия\Проект\Фото\20220205_1924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928670"/>
            <a:ext cx="357190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D:\Гимназия\Проект\Фото\20220205_1928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290543" y="3148007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D:\Гимназия\Проект\Фото\20220205_1931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335201" y="3058710"/>
            <a:ext cx="4110036" cy="3136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Сушка</a:t>
            </a:r>
            <a:r>
              <a:rPr lang="ru-RU" sz="2800" dirty="0" smtClean="0">
                <a:solidFill>
                  <a:srgbClr val="002060"/>
                </a:solidFill>
              </a:rPr>
              <a:t>. Побелка. Роспись.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D:\Гимназия\Проект\Фото\20220205_1957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71613"/>
            <a:ext cx="3143272" cy="29748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D:\Гимназия\Проект\Фото\20220213_1529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411132" y="2446728"/>
            <a:ext cx="5250693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Конь – символ Солнца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D:\Гимназия\Проект\Фото\20220227_1815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643050"/>
            <a:ext cx="5357850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Гимназия\Проект\Фото\20220227_1816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000372"/>
            <a:ext cx="3071834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D:\Гимназия\Проект\Фото\20220205_2006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250134" y="107133"/>
            <a:ext cx="2500331" cy="4286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Гимназия\Проект\Фото\20220205_2009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285728"/>
            <a:ext cx="192882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 descr="D:\Гимназия\Проект\Фото\20220213_1615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88687" y="3383157"/>
            <a:ext cx="3633784" cy="272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 descr="D:\Гимназия\Проект\Фото\20220227_1812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65478" y="3322354"/>
            <a:ext cx="3643338" cy="2999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4000504"/>
            <a:ext cx="9286908" cy="235745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«Чем дальше в будущее входим,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Тем больше прошлым дорожим.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И в прошлом красоту находим,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Arial" pitchFamily="34" charset="0"/>
              </a:rPr>
              <a:t>Хоть новому принадлежим»</a:t>
            </a:r>
            <a:endParaRPr lang="ru-RU" sz="3200" b="1" dirty="0">
              <a:solidFill>
                <a:srgbClr val="002060"/>
              </a:solidFill>
              <a:latin typeface="Gabriola" pitchFamily="82" charset="0"/>
              <a:cs typeface="Arial" pitchFamily="34" charset="0"/>
            </a:endParaRPr>
          </a:p>
        </p:txBody>
      </p:sp>
      <p:pic>
        <p:nvPicPr>
          <p:cNvPr id="1026" name="Picture 2" descr="D:\Гимназия\Проект\Фото\20220227_1818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15408" y="214290"/>
            <a:ext cx="701623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928670"/>
            <a:ext cx="6643734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6143668"/>
          </a:xfrm>
        </p:spPr>
        <p:txBody>
          <a:bodyPr>
            <a:noAutofit/>
          </a:bodyPr>
          <a:lstStyle/>
          <a:p>
            <a:pPr lvl="0" algn="l" fontAlgn="base">
              <a:lnSpc>
                <a:spcPct val="150000"/>
              </a:lnSpc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изучить и освоить процесс создания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глиняной игрушки своими руками.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выяснить, что такое глина;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узнать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можно делать из глины;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исследовать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историю глиняной игрушки;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технологию изготовления глиняной игрушки;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 слепить игрушку из глины и расписать её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узорами.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00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Глиняная игрушка пришла к нам из очень далёкого времени.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dimk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786050" y="928670"/>
            <a:ext cx="3437954" cy="3354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0_285a3_f0576e9f_XL"/>
          <p:cNvPicPr>
            <a:picLocks noChangeAspect="1" noChangeArrowheads="1"/>
          </p:cNvPicPr>
          <p:nvPr/>
        </p:nvPicPr>
        <p:blipFill>
          <a:blip r:embed="rId3" cstate="email"/>
          <a:srcRect b="-128"/>
          <a:stretch>
            <a:fillRect/>
          </a:stretch>
        </p:blipFill>
        <p:spPr>
          <a:xfrm>
            <a:off x="5643570" y="4000504"/>
            <a:ext cx="328614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0" descr="_5_1_~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4000504"/>
            <a:ext cx="321471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42852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Глина</a:t>
            </a:r>
            <a:endParaRPr lang="ru-RU" sz="2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4" y="5357826"/>
            <a:ext cx="4041775" cy="1500174"/>
          </a:xfrm>
        </p:spPr>
        <p:txBody>
          <a:bodyPr>
            <a:normAutofit fontScale="92500"/>
          </a:bodyPr>
          <a:lstStyle/>
          <a:p>
            <a:pPr algn="ctr"/>
            <a:endParaRPr lang="ru-RU" sz="28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Изделия из глины обычно называют – керамикой</a:t>
            </a:r>
          </a:p>
          <a:p>
            <a:endParaRPr lang="ru-RU" dirty="0"/>
          </a:p>
        </p:txBody>
      </p:sp>
      <p:pic>
        <p:nvPicPr>
          <p:cNvPr id="7" name="Содержимое 6" descr="http://episheva.ru/images/2502192untitled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3714776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http://episheva.ru/images/2502193untitled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3857652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episheva.ru/images/2502194untitled.jpg"/>
          <p:cNvPicPr>
            <a:picLocks noGrp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071942"/>
            <a:ext cx="4041775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http://episheva.ru/images/2502195untitled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285860"/>
            <a:ext cx="4000528" cy="2428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виндовс\Downloads\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071942"/>
            <a:ext cx="396480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Древнейшие глиняные игрушки  обнаружены археологами среди предметов, относящихся ко II тысячелетию до н.э.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глиняной игрушки</a:t>
            </a:r>
            <a:endParaRPr lang="ru-RU" dirty="0"/>
          </a:p>
        </p:txBody>
      </p:sp>
      <p:sp>
        <p:nvSpPr>
          <p:cNvPr id="8" name="Содержимое 5"/>
          <p:cNvSpPr txBox="1">
            <a:spLocks/>
          </p:cNvSpPr>
          <p:nvPr/>
        </p:nvSpPr>
        <p:spPr>
          <a:xfrm>
            <a:off x="4643438" y="2214554"/>
            <a:ext cx="4041775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D:\СЕРТИФИКАТЫ\img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4258" y="1428736"/>
            <a:ext cx="647043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глины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Гимназия\Проект\Фото\20220205_1858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14282" y="857232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Гимназия\Проект\Фото\20220205_1900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2500298" y="2143116"/>
            <a:ext cx="3609972" cy="2707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2" descr="D:\Гимназия\Проект\Фото\20220205_1910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3929066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Гимназия\Проект\Фото\20220205_1921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4714876" y="3500438"/>
            <a:ext cx="3467096" cy="2600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D:\Гимназия\Проект\Фото\20220205_1919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897114" y="1603160"/>
            <a:ext cx="3681410" cy="2761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фигурки игрушки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643438" y="1571612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91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Цель  проекта - изучить и освоить процесс создания                              глиняной игрушки своими руками. Задачи: - выяснить, что такое глина; - узнать, что можно делать из глины; - исследовать историю глиняной игрушки; - изучить технологию изготовления глиняной игрушки; - самостоятельно слепить игрушку из глины и расписать её    узорами. </vt:lpstr>
      <vt:lpstr>Глиняная игрушка пришла к нам из очень далёкого времени.   </vt:lpstr>
      <vt:lpstr>Слайд 5</vt:lpstr>
      <vt:lpstr>Слайд 6</vt:lpstr>
      <vt:lpstr>Технология изготовления глиняной игрушки</vt:lpstr>
      <vt:lpstr>Подготовка глины</vt:lpstr>
      <vt:lpstr>Формирование фигурки игрушки</vt:lpstr>
      <vt:lpstr>Соединение всех деталей. Сглаживание.</vt:lpstr>
      <vt:lpstr>Сушка. Побелка. Роспись.</vt:lpstr>
      <vt:lpstr>Конь – символ Солнца</vt:lpstr>
      <vt:lpstr>Слайд 13</vt:lpstr>
      <vt:lpstr>Слайд 14</vt:lpstr>
      <vt:lpstr>Слайд 15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116</cp:revision>
  <dcterms:created xsi:type="dcterms:W3CDTF">2012-12-23T14:37:46Z</dcterms:created>
  <dcterms:modified xsi:type="dcterms:W3CDTF">2024-01-16T07:22:10Z</dcterms:modified>
</cp:coreProperties>
</file>