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306" r:id="rId3"/>
    <p:sldId id="303" r:id="rId4"/>
    <p:sldId id="293" r:id="rId5"/>
    <p:sldId id="295" r:id="rId6"/>
    <p:sldId id="296" r:id="rId7"/>
    <p:sldId id="300" r:id="rId8"/>
    <p:sldId id="298" r:id="rId9"/>
    <p:sldId id="307" r:id="rId10"/>
    <p:sldId id="301" r:id="rId11"/>
    <p:sldId id="30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13D"/>
    <a:srgbClr val="000032"/>
    <a:srgbClr val="FF33CC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https://image.jimcdn.com/app/cms/image/transf/none/path/s2960d37dc1410720/image/i9db672e3156e5f55/version/1440261508/image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56792"/>
            <a:ext cx="4716016" cy="530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323528" y="1961456"/>
            <a:ext cx="4139952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Цель:</a:t>
            </a:r>
          </a:p>
          <a:p>
            <a:pPr marL="72000">
              <a:buNone/>
            </a:pPr>
            <a:r>
              <a:rPr lang="ru-RU" dirty="0" smtClean="0">
                <a:solidFill>
                  <a:srgbClr val="002060"/>
                </a:solidFill>
              </a:rPr>
              <a:t> Продолжить знакомить дошкольников с историей народной куклы, развитие интереса к культурным ценностям и традициям своего народа.</a:t>
            </a:r>
          </a:p>
          <a:p>
            <a:pPr marL="7200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деятельность с детьми старшего дошкольного возраста</a:t>
            </a:r>
            <a:b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«Куклы из бабушкиного сундучка»</a:t>
            </a:r>
            <a:endParaRPr lang="ru-RU" sz="4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с\Desktop\куклы\IMG_20170222_104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0"/>
            <a:ext cx="5112568" cy="6814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4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19854" y="1628800"/>
            <a:ext cx="7080538" cy="506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42491"/>
            <a:ext cx="822960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 !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355976" y="332656"/>
            <a:ext cx="4608598" cy="6142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3528" y="836712"/>
            <a:ext cx="403860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002060"/>
              </a:solidFill>
              <a:latin typeface="Gabriola" pitchFamily="82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«Волосы льняные,  в них ленточки цветные.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С лоскутков её скрутила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В сарафанчик нарядила.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Сарафанчик из сукна.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Догадайтесь, кто она?»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3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88639"/>
            <a:ext cx="8784976" cy="6222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16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21901" y="163917"/>
            <a:ext cx="5022099" cy="6694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1484784"/>
            <a:ext cx="4392488" cy="43924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«Давайте-ка сядем рядком,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да поговорим ладком.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Пусть наши глазки всё видят.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Ушки всё слышат.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Голова запоминает,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а ротик ей не мешает».</a:t>
            </a:r>
            <a:endParaRPr lang="ru-RU" sz="3200" b="1" dirty="0">
              <a:solidFill>
                <a:srgbClr val="002060"/>
              </a:solidFill>
              <a:latin typeface="Gabriola" pitchFamily="82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22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5736" y="0"/>
            <a:ext cx="5003550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0664" cy="531460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«Кто в детстве в куклы не играл, </a:t>
            </a:r>
            <a:b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Тот счастья не видал»</a:t>
            </a:r>
            <a:endParaRPr lang="ru-RU" sz="3200" dirty="0"/>
          </a:p>
        </p:txBody>
      </p:sp>
      <p:pic>
        <p:nvPicPr>
          <p:cNvPr id="4" name="Picture 2" descr="C:\Users\Дс\Desktop\куклы\IMG_20170222_102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470220" y="0"/>
            <a:ext cx="527824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19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93908" y="260648"/>
            <a:ext cx="469996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1556793"/>
            <a:ext cx="3456384" cy="33843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«В каждом доме, в каждой хате,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на крылечке, на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 полатях кукла сидит,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во все стороны глядит».</a:t>
            </a:r>
            <a:endParaRPr lang="ru-RU" sz="3200" b="1" dirty="0">
              <a:solidFill>
                <a:srgbClr val="002060"/>
              </a:solidFill>
              <a:latin typeface="Gabriola" pitchFamily="82" charset="0"/>
              <a:cs typeface="Gautam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3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25993" y="332656"/>
            <a:ext cx="8570553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30598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«Люди добрые!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Наш русский народ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Веки вечные водил хоровод!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Заведём хоровод,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как в старину,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Куклу новую покажем свою!»</a:t>
            </a:r>
            <a:endParaRPr lang="ru-RU" sz="3200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1026" name="Picture 2" descr="C:\Users\Дс\Desktop\куклы\IMG_20170222_1038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4407" y="1052736"/>
            <a:ext cx="621959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143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Образовательная деятельность с детьми старшего дошкольного возраста «Куклы из бабушкиного сундучка»</vt:lpstr>
      <vt:lpstr>Слайд 2</vt:lpstr>
      <vt:lpstr>Слайд 3</vt:lpstr>
      <vt:lpstr>Слайд 4</vt:lpstr>
      <vt:lpstr>Слайд 5</vt:lpstr>
      <vt:lpstr>«Кто в детстве в куклы не играл,  Тот счастья не видал»</vt:lpstr>
      <vt:lpstr>Слайд 7</vt:lpstr>
      <vt:lpstr>Слайд 8</vt:lpstr>
      <vt:lpstr>Слайд 9</vt:lpstr>
      <vt:lpstr>Слайд 10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74</cp:revision>
  <dcterms:created xsi:type="dcterms:W3CDTF">2012-12-23T14:37:46Z</dcterms:created>
  <dcterms:modified xsi:type="dcterms:W3CDTF">2024-01-16T06:45:19Z</dcterms:modified>
</cp:coreProperties>
</file>