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5" r:id="rId3"/>
    <p:sldId id="274" r:id="rId4"/>
    <p:sldId id="266" r:id="rId5"/>
    <p:sldId id="267" r:id="rId6"/>
    <p:sldId id="268" r:id="rId7"/>
    <p:sldId id="269" r:id="rId8"/>
    <p:sldId id="270" r:id="rId9"/>
    <p:sldId id="272" r:id="rId10"/>
    <p:sldId id="27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98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EFAC9"/>
                </a:solidFill>
              </a:rPr>
              <a:pPr/>
              <a:t>07.02.2023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055782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EFAC9"/>
                </a:solidFill>
              </a:rPr>
              <a:pPr/>
              <a:t>07.02.2023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454729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EFAC9"/>
                </a:solidFill>
              </a:rPr>
              <a:pPr/>
              <a:t>07.02.2023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75882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EFAC9"/>
                </a:solidFill>
              </a:rPr>
              <a:pPr/>
              <a:t>07.02.2023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39263061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EFAC9"/>
                </a:solidFill>
              </a:rPr>
              <a:pPr/>
              <a:t>07.02.2023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3575874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EFAC9"/>
                </a:solidFill>
              </a:rPr>
              <a:pPr/>
              <a:t>07.02.2023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1592094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EFAC9"/>
                </a:solidFill>
              </a:rPr>
              <a:pPr/>
              <a:t>07.02.2023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888048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EFAC9"/>
                </a:solidFill>
              </a:rPr>
              <a:pPr/>
              <a:t>07.02.2023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895526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EFAC9"/>
                </a:solidFill>
              </a:rPr>
              <a:pPr/>
              <a:t>07.02.2023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937276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EFAC9"/>
                </a:solidFill>
              </a:rPr>
              <a:pPr/>
              <a:t>07.02.2023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777831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EFAC9"/>
                </a:solidFill>
              </a:rPr>
              <a:pPr/>
              <a:t>07.02.2023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710163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srgbClr val="FEFAC9"/>
                </a:solidFill>
              </a:rPr>
              <a:pPr/>
              <a:t>07.02.2023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283732841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3"/>
          <p:cNvSpPr>
            <a:spLocks noChangeArrowheads="1"/>
          </p:cNvSpPr>
          <p:nvPr/>
        </p:nvSpPr>
        <p:spPr bwMode="auto">
          <a:xfrm>
            <a:off x="5148064" y="3857628"/>
            <a:ext cx="3995936" cy="2185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ru-RU" alt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Выполнил: Колодяжный Александр Александрович ,</a:t>
            </a:r>
          </a:p>
          <a:p>
            <a:pPr>
              <a:spcBef>
                <a:spcPct val="0"/>
              </a:spcBef>
            </a:pPr>
            <a:r>
              <a:rPr lang="ru-RU" alt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11 класс.</a:t>
            </a:r>
          </a:p>
          <a:p>
            <a:pPr>
              <a:spcBef>
                <a:spcPct val="0"/>
              </a:spcBef>
            </a:pPr>
            <a:r>
              <a:rPr lang="ru-RU" alt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Руководитель:</a:t>
            </a:r>
          </a:p>
          <a:p>
            <a:pPr>
              <a:spcBef>
                <a:spcPct val="0"/>
              </a:spcBef>
            </a:pPr>
            <a:r>
              <a:rPr lang="ru-RU" alt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Минеева Елена Геннадьевна, учитель биологии и технологии.</a:t>
            </a:r>
          </a:p>
          <a:p>
            <a:pPr>
              <a:spcBef>
                <a:spcPct val="0"/>
              </a:spcBef>
            </a:pPr>
            <a:endParaRPr lang="ru-RU" sz="1600" i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1700808"/>
            <a:ext cx="7632848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941E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«Лидер  профессии».</a:t>
            </a:r>
          </a:p>
          <a:p>
            <a:pPr algn="ctr"/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«От летней практики – к будущей работе!»</a:t>
            </a:r>
          </a:p>
          <a:p>
            <a:pPr algn="ctr"/>
            <a:r>
              <a:rPr lang="ru-RU" sz="2400" i="1" dirty="0" smtClean="0">
                <a:solidFill>
                  <a:srgbClr val="941E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Областной конкурс «</a:t>
            </a:r>
            <a:r>
              <a:rPr lang="ru-RU" sz="2400" i="1" dirty="0" err="1" smtClean="0">
                <a:solidFill>
                  <a:srgbClr val="941E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ПрофКомпас</a:t>
            </a:r>
            <a:r>
              <a:rPr lang="ru-RU" sz="2400" i="1" dirty="0" smtClean="0">
                <a:solidFill>
                  <a:srgbClr val="941E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». Номинация: конкурс исследовательских работ </a:t>
            </a:r>
          </a:p>
          <a:p>
            <a:pPr algn="ctr"/>
            <a:endParaRPr lang="ru-RU" sz="3600" b="1" dirty="0">
              <a:solidFill>
                <a:srgbClr val="941E1E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03651" y="262389"/>
            <a:ext cx="578081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ru-RU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</a:t>
            </a:r>
            <a:r>
              <a:rPr lang="ru-RU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униципальное  </a:t>
            </a:r>
            <a:r>
              <a:rPr lang="ru-RU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общеобразовательное учреждение</a:t>
            </a:r>
          </a:p>
          <a:p>
            <a:pPr algn="ctr">
              <a:defRPr/>
            </a:pPr>
            <a:r>
              <a:rPr lang="ru-RU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«Средняя школа №2» г. Николаевска</a:t>
            </a:r>
          </a:p>
          <a:p>
            <a:pPr algn="ctr">
              <a:defRPr/>
            </a:pPr>
            <a:r>
              <a:rPr lang="ru-RU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Волгоградской области</a:t>
            </a:r>
            <a:endParaRPr lang="ru-RU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203848" y="5661248"/>
            <a:ext cx="3456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444D26"/>
                </a:solidFill>
              </a:rPr>
              <a:t>г. Николаевск </a:t>
            </a:r>
          </a:p>
          <a:p>
            <a:r>
              <a:rPr lang="ru-RU" dirty="0">
                <a:solidFill>
                  <a:srgbClr val="444D26"/>
                </a:solidFill>
              </a:rPr>
              <a:t> </a:t>
            </a:r>
            <a:r>
              <a:rPr lang="ru-RU" dirty="0" smtClean="0">
                <a:solidFill>
                  <a:srgbClr val="444D26"/>
                </a:solidFill>
              </a:rPr>
              <a:t>      2023</a:t>
            </a:r>
            <a:endParaRPr lang="ru-RU" dirty="0">
              <a:solidFill>
                <a:srgbClr val="444D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08986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>Выбор профессии – это важный шаг во взрослую жизнь. 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357298"/>
            <a:ext cx="4059936" cy="4857784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Участвуя в конкурсе «</a:t>
            </a:r>
            <a:r>
              <a:rPr lang="ru-RU" sz="2000" dirty="0" err="1" smtClean="0">
                <a:solidFill>
                  <a:schemeClr val="accent5">
                    <a:lumMod val="50000"/>
                  </a:schemeClr>
                </a:solidFill>
              </a:rPr>
              <a:t>ПрофКомпас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», я окончательно  определился, кем я хочу быть. Я уверен в своих силах и точно поставил перед собой цель – 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              аграрный университет. </a:t>
            </a:r>
          </a:p>
          <a:p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Уже сейчас я думаю о своей дальнейшей судьбе, поэтому я стараюсь учиться и хочу успешно сдать вступительные экзамены.</a:t>
            </a:r>
          </a:p>
          <a:p>
            <a:pPr algn="ctr"/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Выбор сделан! Я понял с чем связать свою жизнь и куда пойти работать.</a:t>
            </a:r>
          </a:p>
          <a:p>
            <a:endParaRPr lang="ru-RU" sz="2000" dirty="0" smtClean="0">
              <a:solidFill>
                <a:schemeClr val="accent5">
                  <a:lumMod val="50000"/>
                </a:schemeClr>
              </a:solidFill>
            </a:endParaRPr>
          </a:p>
          <a:p>
            <a:endParaRPr lang="ru-RU" sz="2000" dirty="0"/>
          </a:p>
        </p:txBody>
      </p:sp>
      <p:pic>
        <p:nvPicPr>
          <p:cNvPr id="5" name="Содержимое 4" descr="F:\ПРОЕКТ КУРЫ\ПРОЕКТ ВОСТОК Колодяжный А\Приложение 1. Контора АО Восток.JPG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1500174"/>
            <a:ext cx="4278314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57200" y="357166"/>
            <a:ext cx="8305800" cy="642942"/>
          </a:xfrm>
        </p:spPr>
        <p:txBody>
          <a:bodyPr/>
          <a:lstStyle/>
          <a:p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</a:rPr>
              <a:t>Актуальность  темы:</a:t>
            </a:r>
            <a:endParaRPr lang="ru-RU" sz="36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57200" y="1071546"/>
            <a:ext cx="6472254" cy="4143404"/>
          </a:xfrm>
        </p:spPr>
        <p:txBody>
          <a:bodyPr/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На сегодняшний день существует много профессий, и любой школьник, в том числе и я, стоит перед сложным выбором, решая, с какой деятельностью связать свою жизнь, где учиться и куда пойти работать. Сейчас я должен определиться не только душевными порывами, но и здравым разумом – ведь я должен быть уверен, что выбранная профессия обеспечит мне и моим близким стабильное будущее.</a:t>
            </a:r>
          </a:p>
          <a:p>
            <a:endParaRPr lang="ru-RU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Обучаясь на курсе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предпрофильной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подготовки в 8 классе, я узнал для себя формулу выбора профессии.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7466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908720"/>
            <a:ext cx="777686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endParaRPr lang="ru-RU" sz="2400" dirty="0">
              <a:solidFill>
                <a:prstClr val="white"/>
              </a:solidFill>
            </a:endParaRPr>
          </a:p>
          <a:p>
            <a:r>
              <a:rPr lang="ru-RU" sz="2400" dirty="0">
                <a:solidFill>
                  <a:srgbClr val="941E1E"/>
                </a:solidFill>
              </a:rPr>
              <a:t> </a:t>
            </a:r>
          </a:p>
          <a:p>
            <a:endParaRPr lang="ru-RU" sz="2400" dirty="0">
              <a:solidFill>
                <a:srgbClr val="941E1E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860032" y="4509120"/>
            <a:ext cx="3960440" cy="626368"/>
          </a:xfrm>
          <a:prstGeom prst="roundRect">
            <a:avLst/>
          </a:prstGeom>
          <a:ln>
            <a:solidFill>
              <a:srgbClr val="FDF4FE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941E1E"/>
                </a:solidFill>
              </a:rPr>
              <a:t>Выяснить предметы для сдачи экзамена </a:t>
            </a:r>
            <a:endParaRPr lang="ru-RU" sz="2000" dirty="0">
              <a:solidFill>
                <a:prstClr val="white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4644008" y="5445224"/>
            <a:ext cx="4248472" cy="626368"/>
          </a:xfrm>
          <a:prstGeom prst="roundRect">
            <a:avLst/>
          </a:prstGeom>
          <a:ln>
            <a:solidFill>
              <a:srgbClr val="FDF4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941E1E"/>
                </a:solidFill>
              </a:rPr>
              <a:t>Выбрать учебное заведение для получения профессии</a:t>
            </a:r>
            <a:endParaRPr lang="ru-RU" sz="2000" dirty="0">
              <a:solidFill>
                <a:prstClr val="white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4572000" y="3573016"/>
            <a:ext cx="4572000" cy="626368"/>
          </a:xfrm>
          <a:prstGeom prst="roundRect">
            <a:avLst/>
          </a:prstGeom>
          <a:ln>
            <a:solidFill>
              <a:srgbClr val="FDF4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941E1E"/>
                </a:solidFill>
              </a:rPr>
              <a:t>Проанализировать профессии, согласно своим увлечениям</a:t>
            </a:r>
            <a:endParaRPr lang="ru-RU" sz="2000" dirty="0">
              <a:solidFill>
                <a:srgbClr val="941E1E"/>
              </a:solidFill>
            </a:endParaRPr>
          </a:p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932040" y="2636912"/>
            <a:ext cx="3960440" cy="626368"/>
          </a:xfrm>
          <a:prstGeom prst="roundRect">
            <a:avLst/>
          </a:prstGeom>
          <a:ln>
            <a:solidFill>
              <a:srgbClr val="FDF4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941E1E"/>
                </a:solidFill>
              </a:rPr>
              <a:t>Определить увлечения и способности</a:t>
            </a:r>
            <a:endParaRPr lang="ru-RU" sz="2000" dirty="0">
              <a:solidFill>
                <a:prstClr val="white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4860032" y="1700808"/>
            <a:ext cx="3960440" cy="626368"/>
          </a:xfrm>
          <a:prstGeom prst="roundRect">
            <a:avLst/>
          </a:prstGeom>
          <a:ln>
            <a:solidFill>
              <a:srgbClr val="FDF4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941E1E"/>
                </a:solidFill>
              </a:rPr>
              <a:t>Определить самооценку, интересы, тип профессии </a:t>
            </a:r>
            <a:endParaRPr lang="ru-RU" sz="2000" dirty="0">
              <a:solidFill>
                <a:srgbClr val="941E1E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4932040" y="764704"/>
            <a:ext cx="3888432" cy="626368"/>
          </a:xfrm>
          <a:prstGeom prst="roundRect">
            <a:avLst/>
          </a:prstGeom>
          <a:ln>
            <a:solidFill>
              <a:srgbClr val="FDF4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941E1E"/>
                </a:solidFill>
              </a:rPr>
              <a:t>Пройти </a:t>
            </a:r>
            <a:r>
              <a:rPr lang="ru-RU" sz="2000" dirty="0" err="1" smtClean="0">
                <a:solidFill>
                  <a:srgbClr val="941E1E"/>
                </a:solidFill>
              </a:rPr>
              <a:t>опросники</a:t>
            </a:r>
            <a:r>
              <a:rPr lang="ru-RU" sz="2000" dirty="0" smtClean="0">
                <a:solidFill>
                  <a:srgbClr val="941E1E"/>
                </a:solidFill>
              </a:rPr>
              <a:t> и анкеты</a:t>
            </a:r>
            <a:endParaRPr lang="ru-RU" sz="2000" dirty="0">
              <a:solidFill>
                <a:prstClr val="white"/>
              </a:solidFill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23528" y="3068960"/>
            <a:ext cx="3744416" cy="1130424"/>
          </a:xfrm>
          <a:prstGeom prst="roundRect">
            <a:avLst/>
          </a:prstGeom>
          <a:solidFill>
            <a:srgbClr val="FDF4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941E1E"/>
                </a:solidFill>
              </a:rPr>
              <a:t>СХЕМА  ВЫБОРА  ПРОФЕССИИ</a:t>
            </a:r>
          </a:p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cxnSp>
        <p:nvCxnSpPr>
          <p:cNvPr id="76" name="Прямая со стрелкой 75"/>
          <p:cNvCxnSpPr>
            <a:stCxn id="24" idx="0"/>
            <a:endCxn id="22" idx="1"/>
          </p:cNvCxnSpPr>
          <p:nvPr/>
        </p:nvCxnSpPr>
        <p:spPr>
          <a:xfrm flipV="1">
            <a:off x="2195736" y="1077888"/>
            <a:ext cx="2736304" cy="1991072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 стрелкой 78"/>
          <p:cNvCxnSpPr>
            <a:stCxn id="24" idx="2"/>
            <a:endCxn id="17" idx="1"/>
          </p:cNvCxnSpPr>
          <p:nvPr/>
        </p:nvCxnSpPr>
        <p:spPr>
          <a:xfrm>
            <a:off x="2195736" y="4199384"/>
            <a:ext cx="2448272" cy="1559024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 стрелкой 3"/>
          <p:cNvCxnSpPr>
            <a:stCxn id="24" idx="0"/>
            <a:endCxn id="21" idx="1"/>
          </p:cNvCxnSpPr>
          <p:nvPr/>
        </p:nvCxnSpPr>
        <p:spPr>
          <a:xfrm flipV="1">
            <a:off x="2195736" y="2013992"/>
            <a:ext cx="2664296" cy="1054968"/>
          </a:xfrm>
          <a:prstGeom prst="straightConnector1">
            <a:avLst/>
          </a:prstGeom>
          <a:ln>
            <a:solidFill>
              <a:srgbClr val="941E1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>
            <a:stCxn id="24" idx="0"/>
            <a:endCxn id="24" idx="0"/>
          </p:cNvCxnSpPr>
          <p:nvPr/>
        </p:nvCxnSpPr>
        <p:spPr>
          <a:xfrm>
            <a:off x="2195736" y="3068960"/>
            <a:ext cx="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24" idx="0"/>
            <a:endCxn id="20" idx="1"/>
          </p:cNvCxnSpPr>
          <p:nvPr/>
        </p:nvCxnSpPr>
        <p:spPr>
          <a:xfrm flipV="1">
            <a:off x="2195736" y="2950096"/>
            <a:ext cx="2736304" cy="118864"/>
          </a:xfrm>
          <a:prstGeom prst="straightConnector1">
            <a:avLst/>
          </a:prstGeom>
          <a:ln>
            <a:solidFill>
              <a:srgbClr val="941E1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endCxn id="19" idx="1"/>
          </p:cNvCxnSpPr>
          <p:nvPr/>
        </p:nvCxnSpPr>
        <p:spPr>
          <a:xfrm>
            <a:off x="4067944" y="3767336"/>
            <a:ext cx="504056" cy="118864"/>
          </a:xfrm>
          <a:prstGeom prst="straightConnector1">
            <a:avLst/>
          </a:prstGeom>
          <a:ln>
            <a:solidFill>
              <a:srgbClr val="941E1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24" idx="2"/>
            <a:endCxn id="16" idx="1"/>
          </p:cNvCxnSpPr>
          <p:nvPr/>
        </p:nvCxnSpPr>
        <p:spPr>
          <a:xfrm>
            <a:off x="2195736" y="4199384"/>
            <a:ext cx="2664296" cy="622920"/>
          </a:xfrm>
          <a:prstGeom prst="straightConnector1">
            <a:avLst/>
          </a:prstGeom>
          <a:ln>
            <a:solidFill>
              <a:srgbClr val="941E1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886278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000132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</a:rPr>
              <a:t>Современный  рынок  труда  и востребованные  профессии </a:t>
            </a:r>
            <a:endParaRPr lang="ru-RU" sz="36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214282" y="1524000"/>
            <a:ext cx="4302854" cy="457200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В начале своего исследования я выбрал самые востребованные профессии на данный момент.  Затем составил их рейтинг и понял, как трудно выбрать что-то определённое, не имея понятия, кем хочу стать в будущем.</a:t>
            </a:r>
          </a:p>
          <a:p>
            <a:pPr>
              <a:buNone/>
            </a:pPr>
            <a:endParaRPr lang="ru-RU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Но пройдя по схеме выбора профессии, учитывая наш региональный рынок труда, остановился на профессии технолога птицеводства.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ВОСТРЕБОВАННЫЕ ПРОФЕССИИ:</a:t>
            </a:r>
          </a:p>
          <a:p>
            <a:pPr algn="ctr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Инженеры и технологи.</a:t>
            </a:r>
          </a:p>
          <a:p>
            <a:pPr algn="ctr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Менеджеры по продажам.</a:t>
            </a:r>
          </a:p>
          <a:p>
            <a:pPr algn="ctr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IT-специалисты.</a:t>
            </a:r>
          </a:p>
          <a:p>
            <a:pPr algn="ctr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Строители, архитекторы.</a:t>
            </a:r>
          </a:p>
          <a:p>
            <a:pPr algn="ctr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Курьеры.</a:t>
            </a:r>
          </a:p>
          <a:p>
            <a:pPr algn="ctr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Врачи.</a:t>
            </a:r>
          </a:p>
          <a:p>
            <a:pPr algn="ctr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Работники в сфере </a:t>
            </a:r>
            <a:r>
              <a:rPr lang="ru-RU" sz="2800" b="1" dirty="0" err="1" smtClean="0">
                <a:solidFill>
                  <a:schemeClr val="accent5">
                    <a:lumMod val="50000"/>
                  </a:schemeClr>
                </a:solidFill>
              </a:rPr>
              <a:t>онлайн-образования</a:t>
            </a: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.</a:t>
            </a:r>
          </a:p>
          <a:p>
            <a:pPr algn="ctr"/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1527532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04832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</a:rPr>
              <a:t>Рынок  труда  Николаевского  района</a:t>
            </a:r>
            <a:endParaRPr lang="ru-RU" sz="36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000108"/>
            <a:ext cx="4059936" cy="509589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В нашем районе есть очень крупное   с/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х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предприятие    АО «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Агрофирма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 «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Восток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»».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Рынок сельского хозяйства и производства продукции стал постепенно занимать ведущие позиции,  теперь требуются молодые специалисты. 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Руководители предприятия постоянно проводят модернизацию производства. </a:t>
            </a:r>
          </a:p>
          <a:p>
            <a:endParaRPr lang="ru-RU" dirty="0"/>
          </a:p>
        </p:txBody>
      </p:sp>
      <p:pic>
        <p:nvPicPr>
          <p:cNvPr id="5" name="Содержимое 4" descr="F:\ПРОЕКТ КУРЫ\ПРОЕКТ ВОСТОК Колодяжный А\Приложение 4.Проверка качества готовой продукции.jpg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1428736"/>
            <a:ext cx="3867337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04832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</a:rPr>
              <a:t>Мои профессиональные предпочтения</a:t>
            </a:r>
            <a:endParaRPr lang="ru-RU" sz="36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142984"/>
            <a:ext cx="4059936" cy="4953016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Наша птицефабрика – это современное и успешно развивающееся агропромышленное предприятие, где используется современное оборудование, достижения отечественной и зарубежной науки, а также трудятся  высококлассные специалисты.</a:t>
            </a:r>
          </a:p>
          <a:p>
            <a:endParaRPr lang="ru-RU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В течение двух лет я работал на птицефабрике  летом.  Начал работать  в цеху  с  формирования картонной тары, а  затем подсобным рабочим.</a:t>
            </a:r>
            <a:endParaRPr lang="ru-RU" dirty="0" smtClean="0"/>
          </a:p>
          <a:p>
            <a:endParaRPr lang="ru-RU" dirty="0" smtClean="0"/>
          </a:p>
        </p:txBody>
      </p:sp>
      <p:pic>
        <p:nvPicPr>
          <p:cNvPr id="5" name="Содержимое 4" descr="F:\ПРОЕКТ КУРЫ\ПРОЕКТ ВОСТОК Колодяжный А\Приложение 7. Колодяжный А.В..JPG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1785926"/>
            <a:ext cx="4059238" cy="3606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04832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</a:rPr>
              <a:t>Моя будущая профессия - технолог</a:t>
            </a:r>
            <a:endParaRPr lang="ru-RU" sz="36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071546"/>
            <a:ext cx="4059936" cy="5024454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Основной вид деятельности агрофирмы "Восток"  - производство экологически чистого пищевого яйца. 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В среднем 500 тыс. яиц в день выпускает предприятие. 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За год "Восток" производит и реализует 200 млн. штук. 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Продукт реализуется оптом, в розницу в фирменных магазинах предприятия.</a:t>
            </a:r>
          </a:p>
          <a:p>
            <a:pPr>
              <a:buNone/>
            </a:pPr>
            <a:endParaRPr lang="ru-RU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За время летнего трудоустройства  мой выбор профессии окончательно определился. 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6" name="Picture 2" descr="C:\Users\Win7\Downloads\IMG-20230206-WA001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970462" y="1524000"/>
            <a:ext cx="3414713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2873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</a:rPr>
              <a:t>В обязанности  технолога входит: </a:t>
            </a:r>
            <a:br>
              <a:rPr lang="ru-RU" sz="3600" b="1" dirty="0" smtClean="0">
                <a:solidFill>
                  <a:schemeClr val="accent5">
                    <a:lumMod val="50000"/>
                  </a:schemeClr>
                </a:solidFill>
              </a:rPr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785794"/>
            <a:ext cx="4059936" cy="531020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   - организация технологического процесса содержания кур-несушек на птицефабрике,</a:t>
            </a:r>
            <a:b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содержание молодняка;</a:t>
            </a:r>
          </a:p>
          <a:p>
            <a:pPr>
              <a:buFontTx/>
              <a:buChar char="-"/>
            </a:pP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- контроль микроклимата, освещения согласно </a:t>
            </a:r>
            <a:r>
              <a:rPr lang="ru-RU" sz="2000" dirty="0" err="1" smtClean="0">
                <a:solidFill>
                  <a:schemeClr val="accent5">
                    <a:lumMod val="50000"/>
                  </a:schemeClr>
                </a:solidFill>
              </a:rPr>
              <a:t>техкарт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 выращивания; 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    -  составление графика поставки комбикормов и его распределение;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      - соблюдение санитарно-ветеринарных правил производства куриного яйца;</a:t>
            </a:r>
            <a:b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-контроль качества производимой продукции.</a:t>
            </a:r>
          </a:p>
        </p:txBody>
      </p:sp>
      <p:pic>
        <p:nvPicPr>
          <p:cNvPr id="2050" name="Picture 2" descr="C:\Users\Win7\Downloads\IMG-20230206-WA001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246688" y="928670"/>
            <a:ext cx="3254402" cy="5167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9146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</a:rPr>
              <a:t>Знакомство с будущей профессией.</a:t>
            </a:r>
            <a:endParaRPr lang="ru-RU" sz="36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000108"/>
            <a:ext cx="4059936" cy="5500726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В качестве проектной работы в 10 классе я также выбрал тему, связанную с деятельностью                               АО  «Агрофирмы  «Восток»».  </a:t>
            </a:r>
          </a:p>
          <a:p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Моя исследовательская работа  по биологии:    «Влияние различных видов комбикормов на яйценоскость кур яичных пород  </a:t>
            </a:r>
            <a:r>
              <a:rPr lang="ru-RU" sz="2000" dirty="0" err="1" smtClean="0">
                <a:solidFill>
                  <a:schemeClr val="accent5">
                    <a:lumMod val="50000"/>
                  </a:schemeClr>
                </a:solidFill>
              </a:rPr>
              <a:t>Хайсекс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 Браун».</a:t>
            </a:r>
          </a:p>
          <a:p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В ходе работы  я изучал документацию специалиста –технолога, брал интервью, анализировал  показатели  соблюдения санитарно-ветеринарных правил производства куриного яйца.</a:t>
            </a:r>
            <a:endParaRPr lang="ru-RU" sz="20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026" name="Picture 2" descr="D:\Мои документы\Загрузки\IMG-20230207-WA000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8200" y="1071546"/>
            <a:ext cx="4059238" cy="47149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434</TotalTime>
  <Words>567</Words>
  <Application>Microsoft Office PowerPoint</Application>
  <PresentationFormat>Экран (4:3)</PresentationFormat>
  <Paragraphs>66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Бумажная</vt:lpstr>
      <vt:lpstr>Слайд 1</vt:lpstr>
      <vt:lpstr>Актуальность  темы:</vt:lpstr>
      <vt:lpstr>Слайд 3</vt:lpstr>
      <vt:lpstr>Современный  рынок  труда  и востребованные  профессии </vt:lpstr>
      <vt:lpstr>Рынок  труда  Николаевского  района</vt:lpstr>
      <vt:lpstr>Мои профессиональные предпочтения</vt:lpstr>
      <vt:lpstr>Моя будущая профессия - технолог</vt:lpstr>
      <vt:lpstr>В обязанности  технолога входит:  </vt:lpstr>
      <vt:lpstr>Знакомство с будущей профессией.</vt:lpstr>
      <vt:lpstr>Выбор профессии – это важный шаг во взрослую жизнь.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</dc:creator>
  <cp:lastModifiedBy>Ольга Степановна</cp:lastModifiedBy>
  <cp:revision>53</cp:revision>
  <dcterms:created xsi:type="dcterms:W3CDTF">2021-12-08T20:57:36Z</dcterms:created>
  <dcterms:modified xsi:type="dcterms:W3CDTF">2023-02-07T05:15:37Z</dcterms:modified>
</cp:coreProperties>
</file>