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</p:sldMasterIdLst>
  <p:sldIdLst>
    <p:sldId id="257" r:id="rId2"/>
    <p:sldId id="270" r:id="rId3"/>
    <p:sldId id="258" r:id="rId4"/>
    <p:sldId id="259" r:id="rId5"/>
    <p:sldId id="260" r:id="rId6"/>
    <p:sldId id="275" r:id="rId7"/>
    <p:sldId id="261" r:id="rId8"/>
    <p:sldId id="287" r:id="rId9"/>
    <p:sldId id="262" r:id="rId10"/>
    <p:sldId id="285" r:id="rId11"/>
    <p:sldId id="263" r:id="rId12"/>
    <p:sldId id="264" r:id="rId13"/>
    <p:sldId id="265" r:id="rId14"/>
    <p:sldId id="266" r:id="rId15"/>
    <p:sldId id="286" r:id="rId16"/>
    <p:sldId id="274" r:id="rId17"/>
    <p:sldId id="26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1/16/2024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40526" y="1084216"/>
            <a:ext cx="10743474" cy="34094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35131" y="315575"/>
            <a:ext cx="11521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Сотниковский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детский сад»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4765" y="1802675"/>
            <a:ext cx="1139081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«Особенности создания образовательной среды в разновозрастной группе 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детского сада»</a:t>
            </a:r>
          </a:p>
          <a:p>
            <a:pPr algn="ctr"/>
            <a:endParaRPr lang="ru-RU" sz="4400" b="1" dirty="0" smtClean="0">
              <a:solidFill>
                <a:srgbClr val="002060"/>
              </a:solidFill>
            </a:endParaRPr>
          </a:p>
          <a:p>
            <a:pPr algn="ctr"/>
            <a:endParaRPr lang="ru-RU" sz="4400" b="1" dirty="0" smtClean="0">
              <a:solidFill>
                <a:srgbClr val="002060"/>
              </a:solidFill>
            </a:endParaRPr>
          </a:p>
          <a:p>
            <a:pPr algn="ctr"/>
            <a:endParaRPr lang="ru-RU" sz="44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Воспитатель: </a:t>
            </a:r>
            <a:r>
              <a:rPr lang="ru-RU" sz="2000" b="1" dirty="0" err="1" smtClean="0">
                <a:solidFill>
                  <a:srgbClr val="002060"/>
                </a:solidFill>
              </a:rPr>
              <a:t>Шукайло</a:t>
            </a:r>
            <a:r>
              <a:rPr lang="ru-RU" sz="2000" b="1" dirty="0" smtClean="0">
                <a:solidFill>
                  <a:srgbClr val="002060"/>
                </a:solidFill>
              </a:rPr>
              <a:t> Дина Васильевна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639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еще\20221129_16074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80852" y="1038497"/>
            <a:ext cx="4036422" cy="2690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РАЗОБРАТЬ\20221123_085613.jpg"/>
          <p:cNvPicPr/>
          <p:nvPr/>
        </p:nvPicPr>
        <p:blipFill>
          <a:blip r:embed="rId3" cstate="email"/>
          <a:srcRect b="-1023"/>
          <a:stretch>
            <a:fillRect/>
          </a:stretch>
        </p:blipFill>
        <p:spPr bwMode="auto">
          <a:xfrm>
            <a:off x="3252652" y="3696789"/>
            <a:ext cx="3670662" cy="2991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D:\2022 - 2023\род\20210406_0803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71896" y="300445"/>
            <a:ext cx="4270767" cy="3344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D:\2022 - 2023\род\20210427_08173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8052477" y="2747087"/>
            <a:ext cx="3883670" cy="3144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0240" y="305414"/>
            <a:ext cx="6742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Принцип динамичности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Рисунок 6" descr="D:\2022 - 2023\ППС\20201020_17382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2698" y="3918859"/>
            <a:ext cx="3252651" cy="2481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\Desktop\еще\20221130_10234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7740060" y="1394831"/>
            <a:ext cx="3806416" cy="2627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User\Desktop\еще\20221129_16092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85491" y="904433"/>
            <a:ext cx="4270727" cy="2846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еще\20221202_08510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02183" y="3866606"/>
            <a:ext cx="3889087" cy="2416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0254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User\Desktop\еще\20221129_16124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 flipV="1">
            <a:off x="7262947" y="268786"/>
            <a:ext cx="4640200" cy="2944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выкинуть\20221205_10321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1256" y="209004"/>
            <a:ext cx="3971109" cy="2847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:\2022 - 2023\ППС\20171020_09574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776728" y="2467320"/>
            <a:ext cx="3677673" cy="2609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:\2022 - 2023\ППС\20201020_15463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9635" y="3513910"/>
            <a:ext cx="3722914" cy="304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:\2022 - 2023\ППС\20201020_17174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7922624" y="3337564"/>
            <a:ext cx="3200398" cy="3317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609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5921" y="480874"/>
            <a:ext cx="10451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Принцип опережающего характера содержания образования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" name="Рисунок 2" descr="D:\2022 - 2023\ППС\20171122_075247.jpg"/>
          <p:cNvPicPr/>
          <p:nvPr/>
        </p:nvPicPr>
        <p:blipFill>
          <a:blip r:embed="rId2" cstate="email"/>
          <a:srcRect r="-1544"/>
          <a:stretch>
            <a:fillRect/>
          </a:stretch>
        </p:blipFill>
        <p:spPr bwMode="auto">
          <a:xfrm>
            <a:off x="3801292" y="1031966"/>
            <a:ext cx="4676502" cy="2403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:\ФОТОГРАФИИ\ФФото\20171101_152846.jpg"/>
          <p:cNvPicPr/>
          <p:nvPr/>
        </p:nvPicPr>
        <p:blipFill>
          <a:blip r:embed="rId3" cstate="email"/>
          <a:srcRect b="-768"/>
          <a:stretch>
            <a:fillRect/>
          </a:stretch>
        </p:blipFill>
        <p:spPr bwMode="auto">
          <a:xfrm rot="5400000">
            <a:off x="4467495" y="3357154"/>
            <a:ext cx="3200400" cy="3409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2022 - 2023\ППС\20201020_15320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03919" y="2129246"/>
            <a:ext cx="3456395" cy="2729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D:\КОНФЕРЕНЦИИ\БИЗИБОРД\Картотека\фото бизик\20210406_0824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-89757" y="1869673"/>
            <a:ext cx="4089424" cy="3248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3515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еще\20221129_16215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8077477" y="1713865"/>
            <a:ext cx="4055286" cy="2836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D:\КОНФЕРЕНЦИИ\БИЗИБОРД\Картотека\фото бизик\20210406_0808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97219" y="1301525"/>
            <a:ext cx="4896061" cy="3672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:\2022 - 2023\ППС\20171020_10205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722224" y="6537"/>
            <a:ext cx="3174270" cy="3474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:\2022 - 2023\ППС\20171020_10345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28754" y="3457666"/>
            <a:ext cx="3265986" cy="321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871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выкинуть\20221205_094044.jpg"/>
          <p:cNvPicPr/>
          <p:nvPr/>
        </p:nvPicPr>
        <p:blipFill>
          <a:blip r:embed="rId2" cstate="email"/>
          <a:srcRect r="-61"/>
          <a:stretch>
            <a:fillRect/>
          </a:stretch>
        </p:blipFill>
        <p:spPr bwMode="auto">
          <a:xfrm>
            <a:off x="236167" y="156755"/>
            <a:ext cx="5187469" cy="2786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User\Desktop\еще\20221128_1204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0342" y="2965268"/>
            <a:ext cx="3944983" cy="3683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еще\20221125_09551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8994" y="178524"/>
            <a:ext cx="4245429" cy="3191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2022 - 2023\ППС\20161213_09202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5302" y="3487783"/>
            <a:ext cx="3840481" cy="3122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:\2022 - 2023\род\20220831_10522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66559" y="0"/>
            <a:ext cx="4797288" cy="2364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:\2022 - 2023\род\20220831_10523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38766" y="3683302"/>
            <a:ext cx="3500848" cy="2326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40035" y="1038496"/>
            <a:ext cx="3081200" cy="4108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24762" y="2573383"/>
            <a:ext cx="3047592" cy="3971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User\Desktop\РАЗОБРАТЬ\20220809_151906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316122" y="94055"/>
            <a:ext cx="2798963" cy="3074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891" y="1334252"/>
            <a:ext cx="111034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Спасибо за внимание ! 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639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10476411" cy="406385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Следя за детьми, в конечном счёте, мы видим, что путь к правильному воспитанию лежит</a:t>
            </a:r>
            <a:b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через организацию среды…»</a:t>
            </a:r>
            <a:b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        </a:t>
            </a: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Л. С.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Выготский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3772" y="1001017"/>
            <a:ext cx="1106154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   В 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условиях разновозрастной группы необходима специальная организация среды, способствующая развитию мотивационного поля взаимодействия детей разного 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возраста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                                                                                         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(</a:t>
            </a: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Л.В.Байбородова, О.В.Соловьёв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)</a:t>
            </a:r>
            <a:endParaRPr lang="ru-RU" sz="2000" b="1" dirty="0">
              <a:solidFill>
                <a:srgbClr val="002060"/>
              </a:solidFill>
              <a:effectLst/>
              <a:latin typeface="Georgia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1703" y="2631171"/>
            <a:ext cx="10998926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редметно-игровая 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среда разновозрастной группы обеспечивает реализацию возможностей естественной передачи игровых способов от старших детей к младшим в сочетании со специальным руководством их усвоения педагогом </a:t>
            </a:r>
            <a:endParaRPr lang="ru-RU" sz="2000" b="1" dirty="0" smtClean="0">
              <a:solidFill>
                <a:srgbClr val="002060"/>
              </a:solidFill>
              <a:latin typeface="Georgia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                                                                                        </a:t>
            </a: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(</a:t>
            </a:r>
            <a:r>
              <a:rPr lang="ru-RU" sz="2000" b="1" i="1" dirty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А.В.Запорожец</a:t>
            </a: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)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000" b="1" i="1" dirty="0" smtClean="0">
              <a:solidFill>
                <a:srgbClr val="002060"/>
              </a:solidFill>
              <a:effectLst/>
              <a:latin typeface="Georgia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000" b="1" i="1" dirty="0">
              <a:solidFill>
                <a:srgbClr val="002060"/>
              </a:solidFill>
              <a:effectLst/>
              <a:latin typeface="Georgia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7829" y="4410054"/>
            <a:ext cx="10894422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solidFill>
                <a:srgbClr val="002060"/>
              </a:solidFill>
              <a:latin typeface="Georgia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Среда </a:t>
            </a:r>
            <a:r>
              <a:rPr lang="ru-RU" sz="2000" b="1" dirty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должна соответствовать возможностям ребёнка на грани перехода к следующему этапу его развития, то есть обеспечивать создание зоны ближайшего развития </a:t>
            </a:r>
            <a:endParaRPr lang="ru-RU" sz="2000" b="1" dirty="0" smtClean="0">
              <a:solidFill>
                <a:srgbClr val="002060"/>
              </a:solidFill>
              <a:latin typeface="Georgia" pitchFamily="18" charset="0"/>
              <a:ea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                                                                                       (</a:t>
            </a:r>
            <a:r>
              <a:rPr lang="ru-RU" sz="2000" b="1" i="1" dirty="0" err="1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Л.С.Выготский</a:t>
            </a: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  <a:ea typeface="Times New Roman" panose="02020603050405020304" pitchFamily="18" charset="0"/>
              </a:rPr>
              <a:t>)</a:t>
            </a:r>
            <a:endParaRPr lang="ru-RU" sz="2000" b="1" i="1" dirty="0">
              <a:solidFill>
                <a:srgbClr val="002060"/>
              </a:solidFill>
              <a:effectLst/>
              <a:latin typeface="Georgia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36471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4557" y="1474772"/>
            <a:ext cx="9560291" cy="906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2060"/>
              </a:solidFill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</a:t>
            </a:r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эмоциональной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комфортности </a:t>
            </a:r>
            <a:endParaRPr lang="ru-RU" b="1" dirty="0">
              <a:solidFill>
                <a:srgbClr val="002060"/>
              </a:solidFill>
              <a:effectLst/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62594" y="2127884"/>
            <a:ext cx="45830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Принцип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активности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75658" y="2938063"/>
            <a:ext cx="10011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Принцип учета </a:t>
            </a:r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разновозрастности объединения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7809" y="4376861"/>
            <a:ext cx="989775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2060"/>
              </a:solidFill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Принцип опережающего </a:t>
            </a:r>
            <a:r>
              <a:rPr lang="ru-RU" sz="2400" b="1" dirty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характера содержания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  <a:endParaRPr lang="ru-RU" b="1" dirty="0">
              <a:solidFill>
                <a:srgbClr val="002060"/>
              </a:solidFill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131" y="293632"/>
            <a:ext cx="115083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ПРИНЦИПЫ СОЗДАНИЯ И НАПОЛНЕНИЯ ОБРАЗОВАТЕЛЬНОЙ СРЕДЫ В РАЗНОВОЗРАСТНОЙ ГРУППЕ </a:t>
            </a:r>
          </a:p>
          <a:p>
            <a:pPr algn="ctr"/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845" y="3655477"/>
            <a:ext cx="7733211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2060"/>
              </a:solidFill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динамичности</a:t>
            </a:r>
            <a:endParaRPr lang="ru-RU" sz="2400" b="1" dirty="0">
              <a:solidFill>
                <a:srgbClr val="002060"/>
              </a:solidFill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97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8300" y="171080"/>
            <a:ext cx="8607164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эмоциональной </a:t>
            </a: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комфортности</a:t>
            </a:r>
            <a:endParaRPr lang="ru-RU" sz="28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D:\2022 - 2023\род\20171205_09153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322010" y="1545980"/>
            <a:ext cx="4419183" cy="3017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выкинуть\20221205_093410.jpg"/>
          <p:cNvPicPr/>
          <p:nvPr/>
        </p:nvPicPr>
        <p:blipFill>
          <a:blip r:embed="rId3" cstate="email"/>
          <a:srcRect t="-1671"/>
          <a:stretch>
            <a:fillRect/>
          </a:stretch>
        </p:blipFill>
        <p:spPr bwMode="auto">
          <a:xfrm rot="5400000">
            <a:off x="4539342" y="894809"/>
            <a:ext cx="2886891" cy="3161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User\Desktop\выкинуть\20221205_09495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8049463" y="1596412"/>
            <a:ext cx="4475071" cy="2965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:\ФОТОГРАФИИ\ФФото\ФОТО РАЗОБРАТЬ\20201223_111827.jpg"/>
          <p:cNvPicPr/>
          <p:nvPr/>
        </p:nvPicPr>
        <p:blipFill>
          <a:blip r:embed="rId5" cstate="email"/>
          <a:srcRect l="-336"/>
          <a:stretch>
            <a:fillRect/>
          </a:stretch>
        </p:blipFill>
        <p:spPr bwMode="auto">
          <a:xfrm>
            <a:off x="3631473" y="4088674"/>
            <a:ext cx="4454436" cy="2769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6772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User\Desktop\выкинуть\20221205_09405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95852" y="365760"/>
            <a:ext cx="3982539" cy="3056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:\ФОТОГРАФИИ\ФФото\ФОТО РАЗОБРАТЬ\20210111_09333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8083844" y="3823857"/>
            <a:ext cx="3062336" cy="2378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еще\20221130_10243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764179" y="-254724"/>
            <a:ext cx="3553094" cy="4585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2022 - 2023\ППС\20171020_09490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4814072" y="3490129"/>
            <a:ext cx="3099675" cy="3009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6772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7726" y="306518"/>
            <a:ext cx="9104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Принцип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активности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:\2022 - 2023\ППС\Новая папка\20220923_09270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99417" y="470261"/>
            <a:ext cx="3487783" cy="3030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User\Desktop\выкинуть\20221205_09295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754085" y="2712026"/>
            <a:ext cx="4104705" cy="3278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User\Desktop\выкинуть\20221205_09384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235134" y="1240971"/>
            <a:ext cx="4402185" cy="3618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D:\ФОТОГРАФИИ\Сделать !\20211227_10031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7870370" y="3925389"/>
            <a:ext cx="2952206" cy="228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8303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2022 - 2023\ППС\20221014_102844(0).jpg"/>
          <p:cNvPicPr/>
          <p:nvPr/>
        </p:nvPicPr>
        <p:blipFill>
          <a:blip r:embed="rId2" cstate="email"/>
          <a:srcRect t="-507"/>
          <a:stretch>
            <a:fillRect/>
          </a:stretch>
        </p:blipFill>
        <p:spPr bwMode="auto">
          <a:xfrm rot="5400000">
            <a:off x="4960255" y="1015277"/>
            <a:ext cx="3213464" cy="243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User\Desktop\еще\20221103_08413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798843" y="459209"/>
            <a:ext cx="3237185" cy="3499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еще\20220331_094106.jpg"/>
          <p:cNvPicPr/>
          <p:nvPr/>
        </p:nvPicPr>
        <p:blipFill>
          <a:blip r:embed="rId4" cstate="email"/>
          <a:srcRect t="-1321"/>
          <a:stretch>
            <a:fillRect/>
          </a:stretch>
        </p:blipFill>
        <p:spPr bwMode="auto">
          <a:xfrm rot="5400000">
            <a:off x="8014061" y="2867298"/>
            <a:ext cx="3487785" cy="3579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2022 - 2023\ППС\20220516_08343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06287" y="3879669"/>
            <a:ext cx="3918856" cy="2612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0160" y="256290"/>
            <a:ext cx="10628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Принцип учета </a:t>
            </a:r>
            <a:r>
              <a:rPr lang="ru-RU" sz="24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разновозрастности</a:t>
            </a:r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объединения детей </a:t>
            </a:r>
            <a:endParaRPr lang="ru-RU" sz="24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Рисунок 7" descr="D:\2022 - 2023\ППС\Новая папка\20221014_10345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49441" y="862147"/>
            <a:ext cx="3644536" cy="2821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:\2022 - 2023\ППС\Новая папка\20221110_08400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3142" y="783769"/>
            <a:ext cx="3853543" cy="2886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:\2022 - 2023\ППС\Новая папка\20221110_085556.jpg"/>
          <p:cNvPicPr/>
          <p:nvPr/>
        </p:nvPicPr>
        <p:blipFill>
          <a:blip r:embed="rId4" cstate="email"/>
          <a:srcRect b="-5693"/>
          <a:stretch>
            <a:fillRect/>
          </a:stretch>
        </p:blipFill>
        <p:spPr bwMode="auto">
          <a:xfrm>
            <a:off x="6178733" y="3847012"/>
            <a:ext cx="3874594" cy="2775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:\2022 - 2023\ППС\20151221_14223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97726" y="3918856"/>
            <a:ext cx="3788228" cy="2573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0030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298</TotalTime>
  <Words>147</Words>
  <Application>Microsoft Office PowerPoint</Application>
  <PresentationFormat>Произвольный</PresentationFormat>
  <Paragraphs>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           </vt:lpstr>
      <vt:lpstr>«Следя за детьми, в конечном счёте, мы видим, что путь к правильному воспитанию лежит через организацию среды…»                                                                                                           Л. С. Выготский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Director</dc:creator>
  <cp:lastModifiedBy>User</cp:lastModifiedBy>
  <cp:revision>42</cp:revision>
  <dcterms:created xsi:type="dcterms:W3CDTF">2016-09-28T11:39:44Z</dcterms:created>
  <dcterms:modified xsi:type="dcterms:W3CDTF">2024-01-16T07:37:57Z</dcterms:modified>
</cp:coreProperties>
</file>