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81" r:id="rId4"/>
    <p:sldId id="308" r:id="rId5"/>
    <p:sldId id="282" r:id="rId6"/>
    <p:sldId id="309" r:id="rId7"/>
    <p:sldId id="289" r:id="rId8"/>
    <p:sldId id="304" r:id="rId9"/>
    <p:sldId id="310" r:id="rId10"/>
    <p:sldId id="303" r:id="rId11"/>
    <p:sldId id="300" r:id="rId12"/>
    <p:sldId id="307" r:id="rId13"/>
    <p:sldId id="30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013D"/>
    <a:srgbClr val="000032"/>
    <a:srgbClr val="FF33CC"/>
    <a:srgbClr val="CC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FF31-67D7-44B3-9334-C3430D8D9C88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9FF31-67D7-44B3-9334-C3430D8D9C88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30FC0-1905-405C-A7AC-7FA630DF9C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 descr="20160219_105211"/>
          <p:cNvPicPr>
            <a:picLocks noChangeAspect="1" noChangeArrowheads="1"/>
          </p:cNvPicPr>
          <p:nvPr/>
        </p:nvPicPr>
        <p:blipFill>
          <a:blip r:embed="rId2" cstate="email">
            <a:lum bright="-6000"/>
          </a:blip>
          <a:srcRect/>
          <a:stretch>
            <a:fillRect/>
          </a:stretch>
        </p:blipFill>
        <p:spPr>
          <a:xfrm>
            <a:off x="4499992" y="1844825"/>
            <a:ext cx="4644008" cy="5013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60649"/>
            <a:ext cx="8820472" cy="1584176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</a:rPr>
              <a:t>МБДОУ «Сотниковский детский сад»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cap="all" dirty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WordArt 9"/>
          <p:cNvSpPr>
            <a:spLocks noChangeArrowheads="1" noChangeShapeType="1" noTextEdit="1"/>
          </p:cNvSpPr>
          <p:nvPr/>
        </p:nvSpPr>
        <p:spPr bwMode="auto">
          <a:xfrm rot="21345808">
            <a:off x="216608" y="1227075"/>
            <a:ext cx="6715681" cy="125273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fromWordArt="1">
            <a:prstTxWarp prst="textWave2">
              <a:avLst>
                <a:gd name="adj1" fmla="val 11014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Кружок «Светёлка»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с\Desktop\куклы\IMG_20170222_1039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9512" y="188639"/>
            <a:ext cx="8784976" cy="62226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с\Desktop\куклы\IMG_20170222_10194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193908" y="260648"/>
            <a:ext cx="4699960" cy="6264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395536" y="1556793"/>
            <a:ext cx="3456384" cy="338437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Gabriola" pitchFamily="82" charset="0"/>
                <a:cs typeface="Gautami" pitchFamily="34" charset="0"/>
              </a:rPr>
              <a:t>«В каждом доме, в каждой хате, 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Gabriola" pitchFamily="82" charset="0"/>
                <a:cs typeface="Gautami" pitchFamily="34" charset="0"/>
              </a:rPr>
              <a:t>на крылечке, на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Gabriola" pitchFamily="82" charset="0"/>
                <a:cs typeface="Gautami" pitchFamily="34" charset="0"/>
              </a:rPr>
              <a:t> полатях кукла сидит, 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Gabriola" pitchFamily="82" charset="0"/>
                <a:cs typeface="Gautami" pitchFamily="34" charset="0"/>
              </a:rPr>
              <a:t>во все стороны глядит».</a:t>
            </a:r>
            <a:endParaRPr lang="ru-RU" sz="3200" b="1" dirty="0">
              <a:solidFill>
                <a:srgbClr val="002060"/>
              </a:solidFill>
              <a:latin typeface="Gabriola" pitchFamily="82" charset="0"/>
              <a:cs typeface="Gautam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908720"/>
            <a:ext cx="3059832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Gabriola" pitchFamily="82" charset="0"/>
              </a:rPr>
              <a:t>«Люди добрые! 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Gabriola" pitchFamily="82" charset="0"/>
              </a:rPr>
              <a:t>Наш русский народ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Gabriola" pitchFamily="82" charset="0"/>
              </a:rPr>
              <a:t>Веки вечные водил хоровод!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Gabriola" pitchFamily="82" charset="0"/>
              </a:rPr>
              <a:t>Заведём хоровод, 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Gabriola" pitchFamily="82" charset="0"/>
              </a:rPr>
              <a:t>как в старину,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Gabriola" pitchFamily="82" charset="0"/>
              </a:rPr>
              <a:t>Куклу новую покажем свою!»</a:t>
            </a:r>
            <a:endParaRPr lang="ru-RU" sz="3200" b="1" dirty="0">
              <a:solidFill>
                <a:srgbClr val="002060"/>
              </a:solidFill>
              <a:latin typeface="Gabriola" pitchFamily="82" charset="0"/>
            </a:endParaRPr>
          </a:p>
        </p:txBody>
      </p:sp>
      <p:pic>
        <p:nvPicPr>
          <p:cNvPr id="1026" name="Picture 2" descr="C:\Users\Дс\Desktop\куклы\IMG_20170222_10382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24407" y="1052736"/>
            <a:ext cx="6219593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с\Desktop\куклы\IMG_20170222_1048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019854" y="1628800"/>
            <a:ext cx="7080538" cy="5061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442491"/>
            <a:ext cx="8229600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00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Спасибо за внимание !</a:t>
            </a:r>
            <a:endParaRPr lang="ru-RU" sz="5400" b="1" cap="all" spc="0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64096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spcBef>
                <a:spcPct val="0"/>
              </a:spcBef>
              <a:tabLst>
                <a:tab pos="457200" algn="l"/>
              </a:tabLst>
            </a:pPr>
            <a:r>
              <a:rPr lang="ru-RU" sz="2000" b="1" dirty="0" smtClean="0">
                <a:solidFill>
                  <a:srgbClr val="0C013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работы кружка:</a:t>
            </a:r>
            <a:endParaRPr lang="ru-RU" sz="2000" b="1" dirty="0" smtClean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indent="228600" algn="just">
              <a:spcBef>
                <a:spcPct val="0"/>
              </a:spcBef>
              <a:tabLst>
                <a:tab pos="457200" algn="l"/>
              </a:tabLs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Приобщение дошкольников к духовной культуре русского народа.</a:t>
            </a:r>
            <a:endParaRPr lang="ru-RU" sz="2000" dirty="0" smtClean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indent="228600" algn="just">
              <a:spcBef>
                <a:spcPct val="0"/>
              </a:spcBef>
              <a:tabLst>
                <a:tab pos="457200" algn="l"/>
              </a:tabLst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Задачи :</a:t>
            </a:r>
            <a:endParaRPr lang="ru-RU" sz="2000" dirty="0" smtClean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indent="360000" algn="just">
              <a:spcBef>
                <a:spcPct val="0"/>
              </a:spcBef>
              <a:tabLst>
                <a:tab pos="457200" algn="l"/>
              </a:tabLs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Знакомить детей с русским народным, поэтическим и музыкальным творчеством, традиционными праздниками;</a:t>
            </a:r>
            <a:endParaRPr lang="ru-RU" sz="2000" dirty="0" smtClean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indent="360000" algn="just">
              <a:spcBef>
                <a:spcPct val="0"/>
              </a:spcBef>
              <a:tabLst>
                <a:tab pos="457200" algn="l"/>
              </a:tabLs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Формировать исполнительские навыки в области пения, движения;</a:t>
            </a:r>
            <a:endParaRPr lang="ru-RU" sz="2000" dirty="0" smtClean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indent="360000" algn="just">
              <a:spcBef>
                <a:spcPct val="0"/>
              </a:spcBef>
              <a:tabLst>
                <a:tab pos="457200" algn="l"/>
              </a:tabLs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Учить понимать роль семьи, своё место в семье.</a:t>
            </a:r>
            <a:endParaRPr lang="ru-RU" sz="2000" dirty="0" smtClean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indent="360000" algn="just">
              <a:spcBef>
                <a:spcPct val="0"/>
              </a:spcBef>
              <a:tabLst>
                <a:tab pos="457200" algn="l"/>
              </a:tabLs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Формировать социально-нравственное, психическое здоровье детей;</a:t>
            </a:r>
            <a:endParaRPr lang="ru-RU" sz="2000" dirty="0" smtClean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indent="360000" algn="just">
              <a:spcBef>
                <a:spcPct val="0"/>
              </a:spcBef>
              <a:tabLst>
                <a:tab pos="457200" algn="l"/>
              </a:tabLs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Создавать условия для проявления детьми любви к родной земле, уважения к традициям своего народа и людям труда;</a:t>
            </a:r>
            <a:endParaRPr lang="ru-RU" sz="2000" dirty="0" smtClean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indent="360000" algn="just">
              <a:spcBef>
                <a:spcPct val="0"/>
              </a:spcBef>
              <a:tabLst>
                <a:tab pos="457200" algn="l"/>
              </a:tabLs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Воспитывать в детях толерантность.</a:t>
            </a:r>
            <a:endParaRPr lang="ru-RU" sz="2000" dirty="0" smtClean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indent="360000" algn="just">
              <a:spcBef>
                <a:spcPct val="0"/>
              </a:spcBef>
              <a:tabLst>
                <a:tab pos="457200" algn="l"/>
              </a:tabLs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Развивать самостоятельность, инициативу и импровизационные способности у детей;</a:t>
            </a:r>
            <a:endParaRPr lang="ru-RU" sz="2000" dirty="0" smtClean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indent="360000" algn="just">
              <a:spcBef>
                <a:spcPct val="0"/>
              </a:spcBef>
              <a:tabLst>
                <a:tab pos="457200" algn="l"/>
              </a:tabLs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Развивать активное восприятие музыки посредством музыкального фольклора;</a:t>
            </a:r>
            <a:endParaRPr lang="ru-RU" sz="2000" dirty="0" smtClean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indent="360000" algn="just">
              <a:spcBef>
                <a:spcPct val="0"/>
              </a:spcBef>
              <a:tabLst>
                <a:tab pos="457200" algn="l"/>
              </a:tabLs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Развивать музыкальные способности: чувство ритма, музыкально-слуховые представления;</a:t>
            </a:r>
            <a:endParaRPr lang="ru-RU" sz="2000" dirty="0" smtClean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indent="360000" algn="just">
              <a:spcBef>
                <a:spcPct val="0"/>
              </a:spcBef>
              <a:tabLst>
                <a:tab pos="457200" algn="l"/>
              </a:tabLs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Использовать малые формы фольклора для развития речи у детей;</a:t>
            </a:r>
            <a:endParaRPr lang="ru-RU" sz="2000" dirty="0" smtClean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indent="360000" algn="just">
              <a:spcBef>
                <a:spcPct val="0"/>
              </a:spcBef>
              <a:tabLst>
                <a:tab pos="457200" algn="l"/>
              </a:tabLs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Развивать коммуникативные качества детей посредством народных танцев, игр, забав.</a:t>
            </a:r>
            <a:endParaRPr lang="ru-RU" sz="2000" dirty="0" smtClean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с\Desktop\ФОТО\FileShare\сотниково. откуда к нам хлеб пришел\DSC0062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 r="-189"/>
          <a:stretch>
            <a:fillRect/>
          </a:stretch>
        </p:blipFill>
        <p:spPr>
          <a:xfrm>
            <a:off x="-1" y="0"/>
            <a:ext cx="6240281" cy="3861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8" descr="IMG_20160219_10463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611892" y="2708920"/>
            <a:ext cx="5532107" cy="4149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РППС\20221101_09361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896103" y="-681813"/>
            <a:ext cx="3286148" cy="5078354"/>
          </a:xfrm>
          <a:prstGeom prst="rect">
            <a:avLst/>
          </a:prstGeom>
          <a:noFill/>
        </p:spPr>
      </p:pic>
      <p:pic>
        <p:nvPicPr>
          <p:cNvPr id="1027" name="Picture 3" descr="D:\РППС\img_20160219_105804_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428876"/>
            <a:ext cx="4429124" cy="442912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Прялица\S600009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51520" y="188640"/>
            <a:ext cx="4099972" cy="57150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раеа\Desktop\Конференция\Новая папка\20170228_10581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4177923" y="1878863"/>
            <a:ext cx="5477816" cy="411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ФОТО РАБОТА\20220227_18182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57620" y="2857496"/>
            <a:ext cx="5048253" cy="3786190"/>
          </a:xfrm>
          <a:prstGeom prst="rect">
            <a:avLst/>
          </a:prstGeom>
          <a:noFill/>
        </p:spPr>
      </p:pic>
      <p:pic>
        <p:nvPicPr>
          <p:cNvPr id="2051" name="Picture 3" descr="D:\ФОТО РАБОТА\20220425_09464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214290"/>
            <a:ext cx="4964667" cy="37235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20160219_10593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5670549" cy="4252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35896" y="2726922"/>
            <a:ext cx="5508104" cy="41310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с\Desktop\ФОТКИ\20170124_10420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10800000">
            <a:off x="3491880" y="2564904"/>
            <a:ext cx="5472063" cy="41049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IMG_579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 b="-549"/>
          <a:stretch>
            <a:fillRect/>
          </a:stretch>
        </p:blipFill>
        <p:spPr>
          <a:xfrm>
            <a:off x="0" y="16244"/>
            <a:ext cx="4860032" cy="3980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ФОТО РАБОТА\20231006_09523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302210" y="990567"/>
            <a:ext cx="4999021" cy="3749266"/>
          </a:xfrm>
          <a:prstGeom prst="rect">
            <a:avLst/>
          </a:prstGeom>
          <a:noFill/>
        </p:spPr>
      </p:pic>
      <p:pic>
        <p:nvPicPr>
          <p:cNvPr id="3075" name="Picture 3" descr="D:\ФОТО РАБОТА\20231107_09463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3214686"/>
            <a:ext cx="5181608" cy="388620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624</TotalTime>
  <Words>193</Words>
  <Application>Microsoft Office PowerPoint</Application>
  <PresentationFormat>Экран (4:3)</PresentationFormat>
  <Paragraphs>27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МБДОУ «Сотниковский детский сад»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Спасибо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75</cp:revision>
  <dcterms:created xsi:type="dcterms:W3CDTF">2012-12-23T14:37:46Z</dcterms:created>
  <dcterms:modified xsi:type="dcterms:W3CDTF">2024-01-16T07:04:29Z</dcterms:modified>
</cp:coreProperties>
</file>