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68" r:id="rId4"/>
    <p:sldId id="275" r:id="rId5"/>
    <p:sldId id="265" r:id="rId6"/>
    <p:sldId id="276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2EAF1-EA76-4486-8580-C72FA264919A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089B-F87D-49B5-8168-6469EEDB0D4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2EAF1-EA76-4486-8580-C72FA264919A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089B-F87D-49B5-8168-6469EEDB0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2EAF1-EA76-4486-8580-C72FA264919A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089B-F87D-49B5-8168-6469EEDB0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2EAF1-EA76-4486-8580-C72FA264919A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089B-F87D-49B5-8168-6469EEDB0D4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2EAF1-EA76-4486-8580-C72FA264919A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089B-F87D-49B5-8168-6469EEDB0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2EAF1-EA76-4486-8580-C72FA264919A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089B-F87D-49B5-8168-6469EEDB0D4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2EAF1-EA76-4486-8580-C72FA264919A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089B-F87D-49B5-8168-6469EEDB0D4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2EAF1-EA76-4486-8580-C72FA264919A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089B-F87D-49B5-8168-6469EEDB0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2EAF1-EA76-4486-8580-C72FA264919A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089B-F87D-49B5-8168-6469EEDB0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2EAF1-EA76-4486-8580-C72FA264919A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089B-F87D-49B5-8168-6469EEDB0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2EAF1-EA76-4486-8580-C72FA264919A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089B-F87D-49B5-8168-6469EEDB0D4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A2EAF1-EA76-4486-8580-C72FA264919A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7A8089B-F87D-49B5-8168-6469EEDB0D4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2016907"/>
            <a:ext cx="7175351" cy="1916149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  </a:t>
            </a:r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Интерактивные игры </a:t>
            </a:r>
            <a:r>
              <a:rPr lang="ru-RU" sz="40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развитию речи</a:t>
            </a:r>
            <a:br>
              <a:rPr lang="ru-RU" sz="40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: « </a:t>
            </a:r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</a:rPr>
              <a:t>Зимующие птицы»</a:t>
            </a:r>
            <a:endParaRPr lang="ru-RU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141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429977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63" y="1052736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770" y="1244461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076" y="1257204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923" y="4337978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672" y="5452151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825" y="860812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136" y="26140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136" y="2091875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77" y="5024059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56" y="2283799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229" y="4173230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221088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591" y="5149315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1331640" y="260648"/>
            <a:ext cx="6552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</a:t>
            </a:r>
            <a:r>
              <a:rPr lang="ru-RU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дошкольное образовательное </a:t>
            </a:r>
            <a:r>
              <a:rPr lang="ru-RU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учреждение </a:t>
            </a:r>
            <a:br>
              <a:rPr lang="ru-RU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города Иркутска детский сад № 168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442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064896" cy="172819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Игра «Назови ласково» </a:t>
            </a:r>
            <a:br>
              <a:rPr lang="ru-RU" sz="36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 детей 4-5 </a:t>
            </a: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лет.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76672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916832"/>
            <a:ext cx="72008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</a:t>
            </a:r>
            <a:r>
              <a:rPr lang="ru-RU" sz="2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закрепить умение образовывать существительные в уменьшительно-ласкательной форме , обогатить словарный запас.</a:t>
            </a:r>
          </a:p>
          <a:p>
            <a:endParaRPr lang="ru-RU" sz="2400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 </a:t>
            </a:r>
            <a:r>
              <a:rPr lang="ru-RU" sz="2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 демонстрирует ребенку зимующую птицу .Ребенок должен назвать эту птицу в уменьшительно-ласкательной форме.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239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ÐÐ°ÑÑÐ¸Ð½ÐºÐ¸ Ð¿Ð¾ Ð·Ð°Ð¿ÑÐ¾ÑÑ ÐºÐ°ÑÑÐ¸Ð½ÐºÐ° Ð²Ð¾ÑÐ¾Ð±ÑÑ Ð½Ð° Ð¿ÑÐ¾Ð·ÑÐ°ÑÐ½Ð¾Ð¼  ÑÐ¾Ð½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92444"/>
            <a:ext cx="2609850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9" descr="ÐÐ°ÑÑÐ¸Ð½ÐºÐ¸ Ð¿Ð¾ Ð·Ð°Ð¿ÑÐ¾ÑÑ ÐºÐ°ÑÑÐ¸Ð½ÐºÐ° Ð³Ð¾Ð»ÑÐ±Ñ Ð½Ð° Ð¿ÑÐ¾Ð·ÑÐ°ÑÐ½Ð¾Ð¼  ÑÐ¾Ð½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322" y="2107826"/>
            <a:ext cx="1620887" cy="171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Объект 3" descr="ÐÐ°ÑÑÐ¸Ð½ÐºÐ¸ Ð¿Ð¾ Ð·Ð°Ð¿ÑÐ¾ÑÑ ÐºÐ°ÑÑÐ¸Ð½ÐºÐ° Ð³ÑÐ°ÑÐ° Ð½Ð° Ð¿ÑÐ¾Ð·ÑÐ°ÑÐ½Ð¾Ð¼  ÑÐ¾Ð½Ðµ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326" y="425133"/>
            <a:ext cx="1584176" cy="1984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ÐÐ¾ÑÐ¾Ð¶ÐµÐµ Ð¸Ð·Ð¾Ð±ÑÐ°Ð¶ÐµÐ½Ð¸Ðµ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876" y="4371615"/>
            <a:ext cx="2370462" cy="17961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4" descr="ÐÐ°ÑÑÐ¸Ð½ÐºÐ¸ Ð¿Ð¾ Ð·Ð°Ð¿ÑÐ¾ÑÑ ÐºÐ°ÑÑÐ¸Ð½ÐºÐ° Ð³Ð°Ð»ÐºÐ¸ Ð½Ð° Ð¿ÑÐ¾Ð·ÑÐ°ÑÐ½Ð¾Ð¼ ÑÐ¾Ð½Ðµ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72" y="3177868"/>
            <a:ext cx="2485351" cy="176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Объект 3" descr="ÐÐ°ÑÑÐ¸Ð½ÐºÐ¸ Ð¿Ð¾ Ð·Ð°Ð¿ÑÐ¾ÑÑ ÐºÐ°ÑÑÐ¸Ð½ÐºÐ° ÑÐ½ÐµÐ³Ð¸ÑÑ Ð½Ð° Ð¿ÑÐ¾Ð·ÑÐ°ÑÐ½Ð¾Ð¼  ÑÐ¾Ð½Ðµ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22" y="1016616"/>
            <a:ext cx="2031316" cy="17391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141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865" y="227474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3" y="2755807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04" y="4924582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25133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1788" y="2562336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106" y="386446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9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425" y="4337568"/>
            <a:ext cx="1368153" cy="123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7924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332656"/>
            <a:ext cx="7334200" cy="518251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 Один </a:t>
            </a:r>
            <a:r>
              <a:rPr lang="ru-RU" sz="36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много</a:t>
            </a: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для детей </a:t>
            </a:r>
            <a:b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5-6 лет.</a:t>
            </a:r>
            <a:b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628800"/>
            <a:ext cx="676875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формировать у детей умение и навык образования множественного числа существительных.</a:t>
            </a:r>
          </a:p>
          <a:p>
            <a:endParaRPr lang="ru-RU" sz="2400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 показывает ребенку изображение зимующей птицы и говорит: «Кто это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(голубь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Голубю грустно ,давай найдем ему друзей». Ребенок ищет изображение с голубями. Педагог спрашивает ,кто изображен ,побуждая употреблять существительные множественного числа (голуби).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79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 descr="ÐÐ°ÑÑÐ¸Ð½ÐºÐ¸ Ð¿Ð¾ Ð·Ð°Ð¿ÑÐ¾ÑÑ ÐºÐ°ÑÑÐ¸Ð½ÐºÐ° Ð³Ð¾Ð»ÑÐ±Ñ Ð½Ð° Ð¿ÑÐ¾Ð·ÑÐ°ÑÐ½Ð¾Ð¼  ÑÐ¾Ð½Ðµ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4589" y="303170"/>
            <a:ext cx="1619250" cy="14287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8" name="Рисунок 7" descr="ÐÐ°ÑÑÐ¸Ð½ÐºÐ¸ Ð¿Ð¾ Ð·Ð°Ð¿ÑÐ¾ÑÑ ÐºÐ°ÑÑÐ¸Ð½ÐºÐ° Ð³Ð¾Ð»ÑÐ±Ñ Ð½Ð° Ð¿ÑÐ¾Ð·ÑÐ°ÑÐ½Ð¾Ð¼  ÑÐ¾Ð½Ð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66582" y="715550"/>
            <a:ext cx="779581" cy="6039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ÐÐ°ÑÑÐ¸Ð½ÐºÐ¸ Ð¿Ð¾ Ð·Ð°Ð¿ÑÐ¾ÑÑ ÐºÐ°ÑÑÐ¸Ð½ÐºÐ° Ð³Ð¾Ð»ÑÐ±Ñ Ð½Ð° Ð¿ÑÐ¾Ð·ÑÐ°ÑÐ½Ð¾Ð¼  ÑÐ¾Ð½Ð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97870" y="775429"/>
            <a:ext cx="760317" cy="544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ÐÐ°ÑÑÐ¸Ð½ÐºÐ¸ Ð¿Ð¾ Ð·Ð°Ð¿ÑÐ¾ÑÑ ÐºÐ°ÑÑÐ¸Ð½ÐºÐ° Ð³Ð¾Ð»ÑÐ±Ñ Ð½Ð° Ð¿ÑÐ¾Ð·ÑÐ°ÑÐ½Ð¾Ð¼  ÑÐ¾Ð½Ð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64001" y="716744"/>
            <a:ext cx="734403" cy="602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ÐÐ°ÑÑÐ¸Ð½ÐºÐ¸ Ð¿Ð¾ Ð·Ð°Ð¿ÑÐ¾ÑÑ ÐºÐ°ÑÑÐ¸Ð½ÐºÐ° ÑÐ¾Ð²Ð° Ð½Ð° Ð¿ÑÐ¾Ð·ÑÐ°ÑÐ½Ð¾Ð¼  ÑÐ¾Ð½Ðµ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03807"/>
            <a:ext cx="1400686" cy="1220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ÐÐ°ÑÑÐ¸Ð½ÐºÐ¸ Ð¿Ð¾ Ð·Ð°Ð¿ÑÐ¾ÑÑ ÐºÐ°ÑÑÐ¸Ð½ÐºÐ° ÑÐ¾Ð²Ð° Ð½Ð° Ð¿ÑÐ¾Ð·ÑÐ°ÑÐ½Ð¾Ð¼  ÑÐ¾Ð½Ðµ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6801" y="2468567"/>
            <a:ext cx="995288" cy="658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ÐÐ°ÑÑÐ¸Ð½ÐºÐ¸ Ð¿Ð¾ Ð·Ð°Ð¿ÑÐ¾ÑÑ ÐºÐ°ÑÑÐ¸Ð½ÐºÐ° ÑÐ¾Ð²Ð° Ð½Ð° Ð¿ÑÐ¾Ð·ÑÐ°ÑÐ½Ð¾Ð¼  ÑÐ¾Ð½Ðµ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760" y="2494671"/>
            <a:ext cx="995288" cy="658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ÐÐ°ÑÑÐ¸Ð½ÐºÐ¸ Ð¿Ð¾ Ð·Ð°Ð¿ÑÐ¾ÑÑ ÐºÐ°ÑÑÐ¸Ð½ÐºÐ° ÑÐ¾Ð²Ð° Ð½Ð° Ð¿ÑÐ¾Ð·ÑÐ°ÑÐ½Ð¾Ð¼  ÑÐ¾Ð½Ðµ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472" y="2494671"/>
            <a:ext cx="995288" cy="658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Объект 3" descr="ÐÐ°ÑÑÐ¸Ð½ÐºÐ¸ Ð¿Ð¾ Ð·Ð°Ð¿ÑÐ¾ÑÑ ÐºÐ°ÑÑÐ¸Ð½ÐºÐ° ÑÐ½ÐµÐ³Ð¸ÑÑ Ð½Ð° Ð¿ÑÐ¾Ð·ÑÐ°ÑÐ½Ð¾Ð¼  ÑÐ¾Ð½Ðµ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313" y="3412568"/>
            <a:ext cx="1383244" cy="1240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Объект 3" descr="ÐÐ°ÑÑÐ¸Ð½ÐºÐ¸ Ð¿Ð¾ Ð·Ð°Ð¿ÑÐ¾ÑÑ ÐºÐ°ÑÑÐ¸Ð½ÐºÐ° ÑÐ½ÐµÐ³Ð¸ÑÑ Ð½Ð° Ð¿ÑÐ¾Ð·ÑÐ°ÑÐ½Ð¾Ð¼  ÑÐ¾Ð½Ðµ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32040" y="3777213"/>
            <a:ext cx="979575" cy="875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Объект 3" descr="ÐÐ°ÑÑÐ¸Ð½ÐºÐ¸ Ð¿Ð¾ Ð·Ð°Ð¿ÑÐ¾ÑÑ ÐºÐ°ÑÑÐ¸Ð½ÐºÐ° ÑÐ½ÐµÐ³Ð¸ÑÑ Ð½Ð° Ð¿ÑÐ¾Ð·ÑÐ°ÑÐ½Ð¾Ð¼  ÑÐ¾Ð½Ðµ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18829" y="3777213"/>
            <a:ext cx="979575" cy="875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Объект 3" descr="ÐÐ°ÑÑÐ¸Ð½ÐºÐ¸ Ð¿Ð¾ Ð·Ð°Ð¿ÑÐ¾ÑÑ ÐºÐ°ÑÑÐ¸Ð½ÐºÐ° ÑÐ½ÐµÐ³Ð¸ÑÑ Ð½Ð° Ð¿ÑÐ¾Ð·ÑÐ°ÑÐ½Ð¾Ð¼  ÑÐ¾Ð½Ðµ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66588" y="3664596"/>
            <a:ext cx="979575" cy="875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ÐÐ¾ÑÐ¾Ð¶ÐµÐµ Ð¸Ð·Ð¾Ð±ÑÐ°Ð¶ÐµÐ½Ð¸Ðµ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49" y="5170965"/>
            <a:ext cx="1872208" cy="1161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ÐÐ¾ÑÐ¾Ð¶ÐµÐµ Ð¸Ð·Ð¾Ð±ÑÐ°Ð¶ÐµÐ½Ð¸Ðµ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698" y="5237584"/>
            <a:ext cx="1280672" cy="990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ÐÐ¾ÑÐ¾Ð¶ÐµÐµ Ð¸Ð·Ð¾Ð±ÑÐ°Ð¶ÐµÐ½Ð¸Ðµ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109" y="5342527"/>
            <a:ext cx="1268590" cy="990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ÐÐ¾ÑÐ¾Ð¶ÐµÐµ Ð¸Ð·Ð¾Ð±ÑÐ°Ð¶ÐµÐ½Ð¸Ðµ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457" y="5207188"/>
            <a:ext cx="1302268" cy="973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5757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334201" cy="295232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«Доскажи </a:t>
            </a:r>
            <a:r>
              <a:rPr lang="ru-RU" sz="36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словечко</a:t>
            </a: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для детей 6-7 лет.</a:t>
            </a:r>
            <a:r>
              <a:rPr lang="ru-RU" sz="3600" b="0" i="1" u="sng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1" u="sng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/>
            </a:r>
            <a:br>
              <a:rPr lang="ru-RU" sz="3200" b="0" i="1" u="sng" dirty="0" smtClean="0">
                <a:solidFill>
                  <a:schemeClr val="accent1">
                    <a:lumMod val="50000"/>
                  </a:schemeClr>
                </a:solidFill>
                <a:effectLst/>
              </a:rPr>
            </a:br>
            <a:r>
              <a:rPr lang="ru-RU" sz="3200" b="0" u="sng" dirty="0">
                <a:effectLst/>
              </a:rPr>
              <a:t/>
            </a:r>
            <a:br>
              <a:rPr lang="ru-RU" sz="3200" b="0" u="sng" dirty="0">
                <a:effectLst/>
              </a:rPr>
            </a:br>
            <a:r>
              <a:rPr lang="ru-RU" sz="1600" b="0" u="sng" dirty="0" smtClean="0">
                <a:effectLst/>
              </a:rPr>
              <a:t/>
            </a:r>
            <a:br>
              <a:rPr lang="ru-RU" sz="1600" b="0" u="sng" dirty="0" smtClean="0">
                <a:effectLst/>
              </a:rPr>
            </a:br>
            <a:r>
              <a:rPr lang="ru-RU" sz="1600" b="0" u="sng" dirty="0">
                <a:effectLst/>
              </a:rPr>
              <a:t/>
            </a:r>
            <a:br>
              <a:rPr lang="ru-RU" sz="1600" b="0" u="sng" dirty="0">
                <a:effectLst/>
              </a:rPr>
            </a:b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28800"/>
            <a:ext cx="799288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Цель</a:t>
            </a:r>
            <a:r>
              <a:rPr lang="ru-RU" sz="2400" i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 </a:t>
            </a:r>
            <a:r>
              <a:rPr lang="ru-RU" sz="2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Развивать речевую активность детей, логическое мышление, слуховое </a:t>
            </a:r>
            <a:r>
              <a:rPr lang="ru-RU" sz="2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внимание . Развивать чувство рифмы . Обучать </a:t>
            </a:r>
            <a:r>
              <a:rPr lang="ru-RU" sz="2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детей отгадывать загадки, тем самым расширяя их словарный запас, </a:t>
            </a:r>
            <a:r>
              <a:rPr lang="ru-RU" sz="2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кругозор</a:t>
            </a:r>
            <a:r>
              <a:rPr lang="ru-RU" sz="2400" i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</a:p>
          <a:p>
            <a:endParaRPr lang="ru-RU" sz="2400" i="1" dirty="0" smtClean="0">
              <a:gradFill>
                <a:gsLst>
                  <a:gs pos="0">
                    <a:prstClr val="black"/>
                  </a:gs>
                  <a:gs pos="40000">
                    <a:prstClr val="black">
                      <a:lumMod val="75000"/>
                      <a:lumOff val="25000"/>
                    </a:prstClr>
                  </a:gs>
                  <a:gs pos="100000">
                    <a:srgbClr val="212745">
                      <a:alpha val="65000"/>
                    </a:srgbClr>
                  </a:gs>
                </a:gsLst>
                <a:lin ang="5400000" scaled="0"/>
              </a:gra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Ход игры</a:t>
            </a:r>
            <a:r>
              <a:rPr lang="ru-RU" sz="2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</a:t>
            </a:r>
            <a:r>
              <a:rPr lang="ru-RU" sz="2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 читает текст загадки, а дети подбирают соответствующее продолжение.</a:t>
            </a:r>
            <a:r>
              <a:rPr lang="ru-RU" sz="2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60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a typeface="+mj-ea"/>
                <a:cs typeface="+mj-cs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401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07505" y="332656"/>
            <a:ext cx="3168352" cy="6192687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лесу под щебет и под свист </a:t>
            </a:r>
          </a:p>
          <a:p>
            <a:pPr marL="45720" indent="0">
              <a:buNone/>
            </a:pP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Стучит лесной телеграфист: </a:t>
            </a:r>
          </a:p>
          <a:p>
            <a:pPr marL="45720" indent="0">
              <a:buNone/>
            </a:pP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«Здорово, дрозд-приятель!» -</a:t>
            </a:r>
          </a:p>
          <a:p>
            <a:pPr marL="45720" indent="0">
              <a:buNone/>
            </a:pP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ставит подпись: ... (дятел</a:t>
            </a: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Угадай-ка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за птица: </a:t>
            </a:r>
          </a:p>
          <a:p>
            <a:pPr marL="45720" indent="0">
              <a:buNone/>
            </a:pP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Света яркого боится, </a:t>
            </a:r>
          </a:p>
          <a:p>
            <a:pPr marL="45720" indent="0">
              <a:buNone/>
            </a:pP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Клюв крючком, глаза пятачком, </a:t>
            </a:r>
          </a:p>
          <a:p>
            <a:pPr marL="45720" indent="0">
              <a:buNone/>
            </a:pP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Ушастая голова. Это... (сова) </a:t>
            </a:r>
            <a:endParaRPr lang="ru-RU" sz="1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Хочет с детства эта птица</a:t>
            </a:r>
          </a:p>
          <a:p>
            <a:pPr marL="45720" indent="0">
              <a:buNone/>
            </a:pP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 известною певицей.</a:t>
            </a:r>
          </a:p>
          <a:p>
            <a:pPr marL="45720" indent="0">
              <a:buNone/>
            </a:pP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и ночь неугомонно</a:t>
            </a:r>
          </a:p>
          <a:p>
            <a:pPr marL="45720" indent="0">
              <a:buNone/>
            </a:pP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Кар–кар–кар! " – поёт (ворона).</a:t>
            </a:r>
          </a:p>
          <a:p>
            <a:pPr marL="45720" indent="0">
              <a:buNone/>
            </a:pPr>
            <a:endParaRPr lang="ru-RU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с модницей этой, конечно, знаком:</a:t>
            </a:r>
          </a:p>
          <a:p>
            <a:pPr marL="45720" indent="0">
              <a:buNone/>
            </a:pP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Вертушке на месте никак не сидится —</a:t>
            </a:r>
          </a:p>
          <a:p>
            <a:pPr marL="45720" indent="0">
              <a:buNone/>
            </a:pP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хвастает желтым  своим сюртуком</a:t>
            </a:r>
          </a:p>
          <a:p>
            <a:pPr marL="45720" indent="0">
              <a:buNone/>
            </a:pP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шапочкой синей  гордится... (синица).</a:t>
            </a:r>
          </a:p>
          <a:p>
            <a:pPr marL="45720" indent="0">
              <a:buNone/>
            </a:pPr>
            <a:endParaRPr lang="ru-RU" sz="1200" b="1" dirty="0"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61298" y="552259"/>
            <a:ext cx="1618813" cy="2156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ÐÐ°ÑÑÐ¸Ð½ÐºÐ¸ Ð¿Ð¾ Ð·Ð°Ð¿ÑÐ¾ÑÑ ÐºÐ°ÑÑÐ¸Ð½ÐºÐ° ÑÐ¾Ð²Ð° Ð½Ð° Ð¿ÑÐ¾Ð·ÑÐ°ÑÐ½Ð¾Ð¼  ÑÐ¾Ð½Ðµ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433" y="836712"/>
            <a:ext cx="1512168" cy="1368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Объект 3" descr="ÐÐ°ÑÑÐ¸Ð½ÐºÐ¸ Ð¿Ð¾ Ð·Ð°Ð¿ÑÐ¾ÑÑ ÐºÐ°ÑÑÐ¸Ð½ÐºÐ° Ð³ÑÐ°ÑÐ° Ð½Ð° Ð¿ÑÐ¾Ð·ÑÐ°ÑÐ½Ð¾Ð¼  ÑÐ¾Ð½Ðµ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429000"/>
            <a:ext cx="1440161" cy="171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ÐÐ¾ÑÐ¾Ð¶ÐµÐµ Ð¸Ð·Ð¾Ð±ÑÐ°Ð¶ÐµÐ½Ð¸Ðµ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430" y="4504345"/>
            <a:ext cx="1872208" cy="11616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765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КОПИЛКА\Анимация\салют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76672"/>
            <a:ext cx="21717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E:\КОПИЛКА\Анимация\салют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59" y="404664"/>
            <a:ext cx="21717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E:\КОПИЛКА\Анимация\салют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21717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2900214"/>
            <a:ext cx="619268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cap="all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Интерактивные игры подготовила:</a:t>
            </a:r>
          </a:p>
          <a:p>
            <a:pPr algn="ctr"/>
            <a:endParaRPr lang="ru-RU" sz="2400" b="1" i="1" cap="all" dirty="0" smtClean="0">
              <a:ln w="0"/>
              <a:solidFill>
                <a:schemeClr val="accent1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2400" b="1" i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Учитель-логопед (ВКК)</a:t>
            </a:r>
          </a:p>
          <a:p>
            <a:pPr algn="ctr"/>
            <a:endParaRPr lang="ru-RU" sz="2400" b="1" i="1" cap="all" spc="0" dirty="0" smtClean="0">
              <a:ln w="0"/>
              <a:solidFill>
                <a:schemeClr val="accent1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2400" b="1" i="1" cap="all" spc="0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Лушкина</a:t>
            </a:r>
            <a:r>
              <a:rPr lang="ru-RU" sz="2400" b="1" i="1" cap="all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Светлана Александровна.</a:t>
            </a:r>
          </a:p>
          <a:p>
            <a:pPr algn="ctr"/>
            <a:endParaRPr lang="ru-RU" sz="2400" b="1" i="1" cap="all" spc="0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156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449</TotalTime>
  <Words>267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  Интерактивные игры по развитию речи Тема : « Зимующие птицы»</vt:lpstr>
      <vt:lpstr>Игра «Назови ласково»  для  детей 4-5 лет.</vt:lpstr>
      <vt:lpstr>Презентация PowerPoint</vt:lpstr>
      <vt:lpstr>Игра « Один – много» для детей  5-6 лет. </vt:lpstr>
      <vt:lpstr>Презентация PowerPoint</vt:lpstr>
      <vt:lpstr>Игра «Доскажи словечко» для детей 6-7 лет.    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Зимующие птицы</dc:title>
  <dc:creator>Admin</dc:creator>
  <cp:lastModifiedBy>Windows User</cp:lastModifiedBy>
  <cp:revision>40</cp:revision>
  <dcterms:created xsi:type="dcterms:W3CDTF">2006-09-11T00:33:33Z</dcterms:created>
  <dcterms:modified xsi:type="dcterms:W3CDTF">2021-03-25T03:43:51Z</dcterms:modified>
</cp:coreProperties>
</file>