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76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8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82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8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8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6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61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46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5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2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420D8-35E0-400C-B583-173E552673C1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08CF0-F466-40AE-8D5C-DF2616685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7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6284" y="1212177"/>
            <a:ext cx="7272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/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r"/>
            <a:r>
              <a:rPr lang="ru-RU" sz="2000" b="1" dirty="0" smtClean="0"/>
              <a:t>Подготовила </a:t>
            </a:r>
            <a:r>
              <a:rPr lang="ru-RU" sz="2000" b="1" dirty="0" smtClean="0"/>
              <a:t>Демьянова Е. А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/>
          </a:p>
          <a:p>
            <a:pPr algn="ctr"/>
            <a:r>
              <a:rPr lang="ru-RU" sz="2000" b="1" dirty="0" smtClean="0"/>
              <a:t>2020 уч. г.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30747" y="260648"/>
            <a:ext cx="4564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МКДОУ ШР детский сад №9 «Подснежник»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340768"/>
            <a:ext cx="561564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996600"/>
                </a:solidFill>
              </a:rPr>
              <a:t>История</a:t>
            </a:r>
          </a:p>
          <a:p>
            <a:pPr algn="ctr"/>
            <a:r>
              <a:rPr lang="ru-RU" sz="6000" dirty="0" smtClean="0">
                <a:solidFill>
                  <a:srgbClr val="996600"/>
                </a:solidFill>
              </a:rPr>
              <a:t>  создания книги</a:t>
            </a:r>
            <a:endParaRPr lang="ru-RU" sz="6000" dirty="0">
              <a:solidFill>
                <a:srgbClr val="996600"/>
              </a:solidFill>
            </a:endParaRPr>
          </a:p>
        </p:txBody>
      </p:sp>
      <p:sp>
        <p:nvSpPr>
          <p:cNvPr id="8" name="AutoShape 2" descr="https://1.bp.blogspot.com/-xYriVU86gcQ/YGW8ly_ugFI/AAAAAAAAWcM/yOanbzOSc-gM3G6qIBd5CHOtKUq_w1XpQCLcBGAsYHQ/s1600/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1.bp.blogspot.com/-xYriVU86gcQ/YGW8ly_ugFI/AAAAAAAAWcM/yOanbzOSc-gM3G6qIBd5CHOtKUq_w1XpQCLcBGAsYHQ/s1600/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4" descr="https://photoshop-kopona.com/uploads/posts/2017-08/1502041678_collage-backgrounds-4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429000"/>
            <a:ext cx="3163653" cy="237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327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10" y="530379"/>
            <a:ext cx="7721380" cy="579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2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9" y="47667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 ГЕРМАНИИ был изобретён первый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печатный станок. Его придумал  Иоганн Гутельберг.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29" y="2204864"/>
            <a:ext cx="3267456" cy="3907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970616"/>
            <a:ext cx="3542400" cy="416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8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1579" y="476672"/>
            <a:ext cx="75908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На Древней Руси  люди начинали писать на бересте. Береста - кора берёз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80" y="2348880"/>
            <a:ext cx="4011168" cy="3383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73016"/>
            <a:ext cx="2578608" cy="2572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252074"/>
            <a:ext cx="2232248" cy="216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58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 Руси в 1553 году в Москве  была построена первая книгопечатня, а первым печатником стал Иван Фёдоров. Первая печатная книга называлась «Апостол» и была выпущена 1 марта 1564 года.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52" y="2060848"/>
            <a:ext cx="3444240" cy="4322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60848"/>
            <a:ext cx="4200144" cy="31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72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" y="0"/>
            <a:ext cx="913790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1990344"/>
            <a:ext cx="4322064" cy="287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412776"/>
            <a:ext cx="8229600" cy="33123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Давным -  давно, в стародавние времена, люди не умели ни читать, ни писать, но уже тогда они научились складывать сказки им хотелось, чтобы их произведения дошли до потомков.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2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620688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Они придумали своеобразные буквы, которые были просто похожи на рисунки.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76872"/>
            <a:ext cx="3169920" cy="34747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437888" cy="468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73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6821424" cy="41757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83988" y="740793"/>
            <a:ext cx="4376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Первые каменные книги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4218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48680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 Древней стране Месопотамия появились первые глиняные книги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02787"/>
            <a:ext cx="6764867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9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621" y="404664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 Древнем Египте, в стране пирамид, появилась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первая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книга из папируса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80" y="1556792"/>
            <a:ext cx="3651504" cy="2279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402336"/>
            <a:ext cx="3578352" cy="2749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904" y="3426336"/>
            <a:ext cx="3947050" cy="276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63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Папирус- это речной тростник с очень высоким до 5 метров толстым стволом. Вот этот ствол разрезали на полосы и высушивали.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6491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 листах папируса писали палочками, листы склеивали  и получались длинные свитки, они достигали длинны до 6 метров. Их сворачивали в рулоны.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49140"/>
            <a:ext cx="2200656" cy="22006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8" y="4077072"/>
            <a:ext cx="2237232" cy="2231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284984"/>
            <a:ext cx="2804160" cy="27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08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184" y="476672"/>
            <a:ext cx="23042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Затем в Древнем городе ПЕРГАМ начали делать книги из пергамента. Его выделывали из шкур животных.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 одну такую книгу уходило, целое стадо животных и поэтому эти книги были очень дорогие.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9653"/>
            <a:ext cx="5649433" cy="607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89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3" y="62068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Древний Китай подарил нашему миру много изобретений и именно первая книга из бумаги появилась тоже в Китае.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8800"/>
            <a:ext cx="4615132" cy="34246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492896"/>
            <a:ext cx="3184142" cy="29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506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255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Демьянова</dc:creator>
  <cp:lastModifiedBy>Демьянова</cp:lastModifiedBy>
  <cp:revision>10</cp:revision>
  <dcterms:created xsi:type="dcterms:W3CDTF">2024-01-17T07:55:09Z</dcterms:created>
  <dcterms:modified xsi:type="dcterms:W3CDTF">2024-01-17T08:46:01Z</dcterms:modified>
</cp:coreProperties>
</file>