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20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CA27-B293-4A97-8AA8-9B1B09B6BF66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C76E6-3472-44E6-9344-EE13B008E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014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CA27-B293-4A97-8AA8-9B1B09B6BF66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C76E6-3472-44E6-9344-EE13B008E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105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CA27-B293-4A97-8AA8-9B1B09B6BF66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C76E6-3472-44E6-9344-EE13B008E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225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CA27-B293-4A97-8AA8-9B1B09B6BF66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C76E6-3472-44E6-9344-EE13B008E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391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CA27-B293-4A97-8AA8-9B1B09B6BF66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C76E6-3472-44E6-9344-EE13B008E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312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CA27-B293-4A97-8AA8-9B1B09B6BF66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C76E6-3472-44E6-9344-EE13B008E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461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CA27-B293-4A97-8AA8-9B1B09B6BF66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C76E6-3472-44E6-9344-EE13B008E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515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CA27-B293-4A97-8AA8-9B1B09B6BF66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C76E6-3472-44E6-9344-EE13B008E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51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CA27-B293-4A97-8AA8-9B1B09B6BF66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C76E6-3472-44E6-9344-EE13B008E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280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CA27-B293-4A97-8AA8-9B1B09B6BF66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C76E6-3472-44E6-9344-EE13B008E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749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CA27-B293-4A97-8AA8-9B1B09B6BF66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C76E6-3472-44E6-9344-EE13B008E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140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3CA27-B293-4A97-8AA8-9B1B09B6BF66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C76E6-3472-44E6-9344-EE13B008E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182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.pics/uploads/posts/2021-01/1610891565_4-p-chuvashskii-fon-dlya-prezentatsii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cf3.ppt-online.org/files3/slide/y/yABj5hagmF1EV3DsfQvHYWOT7xwGpkRcLt4l86/slide-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08720"/>
            <a:ext cx="6438711" cy="4719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0665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.pics/uploads/posts/2021-01/1610891565_4-p-chuvashskii-fon-dlya-prezentatsii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95" y="-29784"/>
            <a:ext cx="9143999" cy="6887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382013"/>
            <a:ext cx="748883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</a:rPr>
              <a:t>Значение цветов: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желтый – это солнце, сама жизнь и свет всего мироздания;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зеленый цвет означает молодость, возрождение жизни;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красный – символизирует землю и огонь, сакральные понятия для человека.</a:t>
            </a:r>
            <a:endParaRPr lang="ru-RU" sz="2200" b="1" dirty="0">
              <a:solidFill>
                <a:srgbClr val="002060"/>
              </a:solidFill>
            </a:endParaRPr>
          </a:p>
        </p:txBody>
      </p:sp>
      <p:pic>
        <p:nvPicPr>
          <p:cNvPr id="12290" name="Picture 2" descr="https://gas-kvas.com/uploads/posts/2023-01/1674467439_gas-kvas-com-p-filimonovskaya-igrushka-uzori-risunki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334504"/>
            <a:ext cx="6215919" cy="404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5116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.pics/uploads/posts/2021-01/1610891565_4-p-chuvashskii-fon-dlya-prezentatsii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6274"/>
            <a:ext cx="9143999" cy="700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Lena\Desktop\84080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404664"/>
            <a:ext cx="8388424" cy="6102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51720" y="3645024"/>
            <a:ext cx="67240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В самом сердце России, недалеко от старинного города Одоева, Тульской области, на высоком берегу реки </a:t>
            </a:r>
            <a:r>
              <a:rPr lang="ru-RU" sz="3600" b="1" dirty="0" err="1" smtClean="0">
                <a:solidFill>
                  <a:schemeClr val="bg1"/>
                </a:solidFill>
              </a:rPr>
              <a:t>Упы</a:t>
            </a:r>
            <a:r>
              <a:rPr lang="ru-RU" sz="3600" b="1" dirty="0" smtClean="0">
                <a:solidFill>
                  <a:schemeClr val="bg1"/>
                </a:solidFill>
              </a:rPr>
              <a:t> стоит деревня Филимоново. 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049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.pics/uploads/posts/2021-01/1610891565_4-p-chuvashskii-fon-dlya-prezentatsii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avatars.dzeninfra.ru/get-zen_doc/3628719/pub_5f592766254de31436a420b3_5f59277cefb9584a8281039d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68760"/>
            <a:ext cx="7048500" cy="511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771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.pics/uploads/posts/2021-01/1610891565_4-p-chuvashskii-fon-dlya-prezentatsii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620688"/>
            <a:ext cx="61206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Филимоновская деревушка</a:t>
            </a:r>
            <a:r>
              <a:rPr lang="ru-RU" sz="3200" b="1" dirty="0">
                <a:solidFill>
                  <a:srgbClr val="C00000"/>
                </a:solidFill>
              </a:rPr>
              <a:t>! </a:t>
            </a:r>
            <a:br>
              <a:rPr lang="ru-RU" sz="3200" b="1" dirty="0">
                <a:solidFill>
                  <a:srgbClr val="C00000"/>
                </a:solidFill>
              </a:rPr>
            </a:br>
            <a:r>
              <a:rPr lang="ru-RU" sz="3200" b="1" dirty="0">
                <a:solidFill>
                  <a:srgbClr val="C00000"/>
                </a:solidFill>
              </a:rPr>
              <a:t>Синий лес, холмы, косогор. </a:t>
            </a:r>
            <a:br>
              <a:rPr lang="ru-RU" sz="3200" b="1" dirty="0">
                <a:solidFill>
                  <a:srgbClr val="C00000"/>
                </a:solidFill>
              </a:rPr>
            </a:br>
            <a:r>
              <a:rPr lang="ru-RU" sz="3200" b="1" dirty="0">
                <a:solidFill>
                  <a:srgbClr val="C00000"/>
                </a:solidFill>
              </a:rPr>
              <a:t>Лепят там из глины игрушку </a:t>
            </a:r>
            <a:br>
              <a:rPr lang="ru-RU" sz="3200" b="1" dirty="0">
                <a:solidFill>
                  <a:srgbClr val="C00000"/>
                </a:solidFill>
              </a:rPr>
            </a:br>
            <a:r>
              <a:rPr lang="ru-RU" sz="3200" b="1" dirty="0">
                <a:solidFill>
                  <a:srgbClr val="C00000"/>
                </a:solidFill>
              </a:rPr>
              <a:t>И расписывают до сих пор. </a:t>
            </a:r>
            <a:br>
              <a:rPr lang="ru-RU" sz="3200" b="1" dirty="0">
                <a:solidFill>
                  <a:srgbClr val="C00000"/>
                </a:solidFill>
              </a:rPr>
            </a:br>
            <a:r>
              <a:rPr lang="ru-RU" sz="3200" b="1" i="1" dirty="0">
                <a:solidFill>
                  <a:srgbClr val="C00000"/>
                </a:solidFill>
              </a:rPr>
              <a:t>(В. Василенко)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https://filimonovo-museum.ru/assets/galleries/347/dsc_8245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780927"/>
            <a:ext cx="2801876" cy="3426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541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.pics/uploads/posts/2021-01/1610891565_4-p-chuvashskii-fon-dlya-prezentatsii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api.vmuzey.com/static/event/E790604636683/ed2643fbc6e96b5e-w820-h4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779" y="3594185"/>
            <a:ext cx="5719426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un9-60.userapi.com/impg/w1J2_zclLrf9up1f5ID7_kdizfXwW_k95CPcXA/zVwem_efCTM.jpg?size=886x584&amp;quality=95&amp;sign=cdd8253e93c633f16dce59d21573bc8d&amp;c_uniq_tag=8dkv1p_s2vNLICyI1_-QDrGPHvHjpVPabb1mbjH6JPc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36" y="116632"/>
            <a:ext cx="5275877" cy="3477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139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.pics/uploads/posts/2021-01/1610891565_4-p-chuvashskii-fon-dlya-prezentatsii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2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kras.kassy.ru/media/01/0145ad637874c7077da0504da79cf8ee-1009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11640"/>
            <a:ext cx="7606621" cy="443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5857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.pics/uploads/posts/2021-01/1610891565_4-p-chuvashskii-fon-dlya-prezentatsii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chool592.ru/wp-content/uploads/e/e/3/ee3230dffef7fef188cc4c892cbbb6cd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05" y="728701"/>
            <a:ext cx="8100901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817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artinki.pics/uploads/posts/2021-01/1610891565_4-p-chuvashskii-fon-dlya-prezentatsii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avatars.mds.yandex.net/get-altay/1678797/2a00000167a86b6855f410278cc42623b83f/XXL_heigh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222249"/>
            <a:ext cx="309634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hramislovo.ru/pic/big/%D1%84%D0%BE%D1%82%D0%BE-%D0%B2%D1%81%D0%B5%20%D0%BF%D0%BE%D0%B4%D1%80%D1%8F%D0%B4%20%D1%81%20%D1%84%205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501008"/>
            <a:ext cx="2952328" cy="274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332656"/>
            <a:ext cx="77048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</a:rPr>
              <a:t>Филимоновская глина жирная и пластичная, а за маслянисто-черный цвет ее называют «синикой». При сушке глина быстро покрывается трещинками, ее приходится постоянно заглаживать влажной рукой, невольно сужая и вытягивая туловище фигуры. Отсюда и появляются утонченные, вытянутые, но удивительно изящные </a:t>
            </a:r>
            <a:r>
              <a:rPr lang="ru-RU" sz="2400" b="1" dirty="0" smtClean="0">
                <a:solidFill>
                  <a:srgbClr val="002060"/>
                </a:solidFill>
              </a:rPr>
              <a:t>формы.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38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artinki.pics/uploads/posts/2021-01/1610891565_4-p-chuvashskii-fon-dlya-prezentatsii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22" y="5563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Филимоновская роспись: элементы, узоры и используемые цвет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76197"/>
            <a:ext cx="3456383" cy="296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404664"/>
            <a:ext cx="43204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Круги с расходящимися в разные стороны лучами, а также кольцевые орнаменты с разноцветными треугольниками являются символами солнца, жизни и добра.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9220" name="Picture 4" descr="Филимоновская роспись: элементы, узоры и используемые цвет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674" y="4149080"/>
            <a:ext cx="3773797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5616" y="4149080"/>
            <a:ext cx="37444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Схематично изображенные веточки, елочки обозначают древо жизни, преемственность поколений, неустанный рост.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934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147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Демьянова</dc:creator>
  <cp:lastModifiedBy>Демьянова</cp:lastModifiedBy>
  <cp:revision>12</cp:revision>
  <dcterms:created xsi:type="dcterms:W3CDTF">2023-11-08T08:58:23Z</dcterms:created>
  <dcterms:modified xsi:type="dcterms:W3CDTF">2023-11-20T07:03:48Z</dcterms:modified>
</cp:coreProperties>
</file>