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0" r:id="rId3"/>
    <p:sldId id="271" r:id="rId4"/>
    <p:sldId id="272" r:id="rId5"/>
    <p:sldId id="262" r:id="rId6"/>
    <p:sldId id="274" r:id="rId7"/>
    <p:sldId id="273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558608" cy="15121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«</a:t>
            </a:r>
            <a:r>
              <a:rPr lang="ru-RU" sz="3200" b="1" dirty="0" smtClean="0">
                <a:solidFill>
                  <a:schemeClr val="tx1"/>
                </a:solidFill>
              </a:rPr>
              <a:t>Инновационные методы и формы приобщения дошкольников к книге</a:t>
            </a:r>
            <a:r>
              <a:rPr lang="ru-RU" sz="3200" dirty="0" smtClean="0">
                <a:solidFill>
                  <a:schemeClr val="tx1"/>
                </a:solidFill>
              </a:rPr>
              <a:t>».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80928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0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332656"/>
            <a:ext cx="7884864" cy="579350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Книга даёт возможность ребёнку домыслить, </a:t>
            </a:r>
            <a:r>
              <a:rPr lang="ru-RU" b="1" dirty="0" err="1" smtClean="0">
                <a:solidFill>
                  <a:schemeClr val="tx1"/>
                </a:solidFill>
              </a:rPr>
              <a:t>дофантазировать</a:t>
            </a:r>
            <a:r>
              <a:rPr lang="ru-RU" b="1" dirty="0" smtClean="0">
                <a:solidFill>
                  <a:schemeClr val="tx1"/>
                </a:solidFill>
              </a:rPr>
              <a:t>, поразмышлять над новой информацией, формирует умение думать самостоятельно, развивает творческие способности.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04864"/>
            <a:ext cx="5150773" cy="3861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79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332656"/>
            <a:ext cx="8424935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«Центр книги»</a:t>
            </a:r>
          </a:p>
          <a:p>
            <a:pPr marL="0" indent="0" algn="ctr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28267"/>
            <a:ext cx="3672408" cy="277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75172"/>
            <a:ext cx="3689809" cy="2679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607025"/>
            <a:ext cx="3312408" cy="321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45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8280919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«Библиотека»</a:t>
            </a:r>
          </a:p>
          <a:p>
            <a:pPr marL="0" indent="0" algn="ctr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IRBIS\Desktop\работа\фото Уголков\Screenshot_20210818_110617_com.android.gallery3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78661"/>
            <a:ext cx="3888432" cy="5144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52736"/>
            <a:ext cx="3803172" cy="5070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40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«Центр сказки»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Picture 6" descr="14542388080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90497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IRBIS\Downloads\IMG_20220225_1623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9360" y="-13633450"/>
            <a:ext cx="18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RBIS\Downloads\IMG_20220225_1623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3750438" cy="5000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30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8424935" cy="5793507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Инновационные методы приобщения детей к книге и чтению являются: 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</a:t>
            </a:r>
            <a:r>
              <a:rPr lang="ru-RU" dirty="0" err="1" smtClean="0">
                <a:solidFill>
                  <a:schemeClr val="tx1"/>
                </a:solidFill>
              </a:rPr>
              <a:t>Лэпбук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Литературные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викторины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Пересказ                            Обсуждение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произведений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Сочинение новой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сказки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1412776"/>
            <a:ext cx="576064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87824" y="1412776"/>
            <a:ext cx="0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395831" y="1484784"/>
            <a:ext cx="0" cy="2382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8104" y="1484784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404664"/>
            <a:ext cx="7956872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«Создание рукописных книг»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1 этап                                          2 этап                              3 этап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Тема будущей книги.               Поиск информации         Создание книги</a:t>
            </a:r>
          </a:p>
          <a:p>
            <a:pPr marL="0" indent="0">
              <a:buNone/>
            </a:pP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32856"/>
            <a:ext cx="5436096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23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Лэпбук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 - это отличный способ закрепить знакомые сказки с детьми, осмыслить содержание книги, развить мышление,</a:t>
            </a:r>
            <a:r>
              <a:rPr lang="ru-RU" sz="1800" b="1" spc="310" dirty="0">
                <a:solidFill>
                  <a:schemeClr val="tx1"/>
                </a:solidFill>
                <a:latin typeface="Times New Roman"/>
                <a:ea typeface="Times New Roman"/>
              </a:rPr>
              <a:t> речь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,</a:t>
            </a:r>
            <a:r>
              <a:rPr lang="ru-RU" sz="1800" b="1" spc="325" dirty="0">
                <a:solidFill>
                  <a:schemeClr val="tx1"/>
                </a:solidFill>
                <a:latin typeface="Times New Roman"/>
                <a:ea typeface="Times New Roman"/>
              </a:rPr>
              <a:t> воображение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,</a:t>
            </a:r>
            <a:r>
              <a:rPr lang="ru-RU" sz="1800" b="1" spc="325" dirty="0">
                <a:solidFill>
                  <a:schemeClr val="tx1"/>
                </a:solidFill>
                <a:latin typeface="Times New Roman"/>
                <a:ea typeface="Times New Roman"/>
              </a:rPr>
              <a:t> память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,</a:t>
            </a:r>
            <a:r>
              <a:rPr lang="ru-RU" sz="1800" b="1" spc="325" dirty="0">
                <a:solidFill>
                  <a:schemeClr val="tx1"/>
                </a:solidFill>
                <a:latin typeface="Times New Roman"/>
                <a:ea typeface="Times New Roman"/>
              </a:rPr>
              <a:t> наблюдательность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,</a:t>
            </a:r>
            <a:r>
              <a:rPr lang="ru-RU" sz="1800" b="1" spc="325" dirty="0">
                <a:solidFill>
                  <a:schemeClr val="tx1"/>
                </a:solidFill>
                <a:latin typeface="Times New Roman"/>
                <a:ea typeface="Times New Roman"/>
              </a:rPr>
              <a:t> обогатить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 словарный запас детей, провести исследовательскую работу, в процессе которой ребенок вместе со взрослым участвует в поиске, анализе и </a:t>
            </a:r>
            <a:r>
              <a:rPr lang="ru-RU" sz="1800" b="1" spc="70" dirty="0">
                <a:solidFill>
                  <a:schemeClr val="tx1"/>
                </a:solidFill>
                <a:latin typeface="Times New Roman"/>
                <a:ea typeface="Times New Roman"/>
              </a:rPr>
              <a:t>сортировке информации</a:t>
            </a:r>
            <a:r>
              <a:rPr lang="ru-RU" sz="1800" spc="70" dirty="0">
                <a:latin typeface="Times New Roman"/>
                <a:ea typeface="Times New Roman"/>
              </a:rPr>
              <a:t>.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771800" y="2201394"/>
            <a:ext cx="3947931" cy="2960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276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«Установление социального партнёрства»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•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повышение интереса детей к художественной литературе;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•воспитание бережного отношения дошкольников к книге как результату труда многих людей;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•возрождение традиций домашнего чтения;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•повышение культуры речи педагогов, родителей и детей;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•повышение эффективности работы по приобщению дошкольников к книге через взаимодействие всех участников образовательного процесса: педагогов, работников библиотеки, детей, родителей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 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1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</TotalTime>
  <Words>207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«Инновационные методы и формы приобщения дошкольников к книге».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образовательные технологии речевого развития дошкольников с использование сказки».</dc:title>
  <dc:creator>IRBIS</dc:creator>
  <cp:lastModifiedBy>IRBIS</cp:lastModifiedBy>
  <cp:revision>19</cp:revision>
  <dcterms:created xsi:type="dcterms:W3CDTF">2022-02-24T10:52:27Z</dcterms:created>
  <dcterms:modified xsi:type="dcterms:W3CDTF">2024-01-17T17:03:57Z</dcterms:modified>
</cp:coreProperties>
</file>