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093" autoAdjust="0"/>
  </p:normalViewPr>
  <p:slideViewPr>
    <p:cSldViewPr>
      <p:cViewPr>
        <p:scale>
          <a:sx n="113" d="100"/>
          <a:sy n="113" d="100"/>
        </p:scale>
        <p:origin x="-948" y="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0E3B4F-A82B-4239-AA20-1EF88C6E564E}" type="datetimeFigureOut">
              <a:rPr lang="ru-RU" smtClean="0"/>
              <a:pPr/>
              <a:t>12.09.2021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669CD8-BD18-4050-A229-8A3DEB2B7FF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4575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AA232-20EA-4941-807E-3B9B17988361}" type="datetimeFigureOut">
              <a:rPr lang="ru-RU" smtClean="0"/>
              <a:pPr/>
              <a:t>12.09.2021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D002C-F13B-4862-8A7C-DEF78E1F5E4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AA232-20EA-4941-807E-3B9B17988361}" type="datetimeFigureOut">
              <a:rPr lang="ru-RU" smtClean="0"/>
              <a:pPr/>
              <a:t>12.09.2021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D002C-F13B-4862-8A7C-DEF78E1F5E4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AA232-20EA-4941-807E-3B9B17988361}" type="datetimeFigureOut">
              <a:rPr lang="ru-RU" smtClean="0"/>
              <a:pPr/>
              <a:t>12.09.2021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D002C-F13B-4862-8A7C-DEF78E1F5E4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AA232-20EA-4941-807E-3B9B17988361}" type="datetimeFigureOut">
              <a:rPr lang="ru-RU" smtClean="0"/>
              <a:pPr/>
              <a:t>12.09.2021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D002C-F13B-4862-8A7C-DEF78E1F5E4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AA232-20EA-4941-807E-3B9B17988361}" type="datetimeFigureOut">
              <a:rPr lang="ru-RU" smtClean="0"/>
              <a:pPr/>
              <a:t>12.09.2021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D002C-F13B-4862-8A7C-DEF78E1F5E4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AA232-20EA-4941-807E-3B9B17988361}" type="datetimeFigureOut">
              <a:rPr lang="ru-RU" smtClean="0"/>
              <a:pPr/>
              <a:t>12.09.2021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D002C-F13B-4862-8A7C-DEF78E1F5E4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AA232-20EA-4941-807E-3B9B17988361}" type="datetimeFigureOut">
              <a:rPr lang="ru-RU" smtClean="0"/>
              <a:pPr/>
              <a:t>12.09.2021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D002C-F13B-4862-8A7C-DEF78E1F5E4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AA232-20EA-4941-807E-3B9B17988361}" type="datetimeFigureOut">
              <a:rPr lang="ru-RU" smtClean="0"/>
              <a:pPr/>
              <a:t>12.09.2021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D002C-F13B-4862-8A7C-DEF78E1F5E4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AA232-20EA-4941-807E-3B9B17988361}" type="datetimeFigureOut">
              <a:rPr lang="ru-RU" smtClean="0"/>
              <a:pPr/>
              <a:t>12.09.2021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D002C-F13B-4862-8A7C-DEF78E1F5E4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AA232-20EA-4941-807E-3B9B17988361}" type="datetimeFigureOut">
              <a:rPr lang="ru-RU" smtClean="0"/>
              <a:pPr/>
              <a:t>12.09.2021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D002C-F13B-4862-8A7C-DEF78E1F5E4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AA232-20EA-4941-807E-3B9B17988361}" type="datetimeFigureOut">
              <a:rPr lang="ru-RU" smtClean="0"/>
              <a:pPr/>
              <a:t>12.09.2021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D002C-F13B-4862-8A7C-DEF78E1F5E4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5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CAA232-20EA-4941-807E-3B9B17988361}" type="datetimeFigureOut">
              <a:rPr lang="ru-RU" smtClean="0"/>
              <a:pPr/>
              <a:t>12.09.2021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7D002C-F13B-4862-8A7C-DEF78E1F5E4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Слайд1httpwww.liveinternet.ruusers3970017post1857231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3000" y="0"/>
            <a:ext cx="9001000" cy="68804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987824" y="2204864"/>
            <a:ext cx="3312368" cy="110799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People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тарикhttpmy.opera.comneoluxeblogindex.dmltagФотографии%20стариков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96003" y="3093808"/>
            <a:ext cx="2320219" cy="29746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7" name="Прямоугольник 16"/>
          <p:cNvSpPr/>
          <p:nvPr/>
        </p:nvSpPr>
        <p:spPr>
          <a:xfrm>
            <a:off x="539552" y="5445224"/>
            <a:ext cx="886781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87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" name="Рисунок 3" descr="larinhttpnews.mail.ruinregionssouth34culture546908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175697" y="3532333"/>
            <a:ext cx="1907143" cy="28176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5" name="Прямоугольник 14"/>
          <p:cNvSpPr/>
          <p:nvPr/>
        </p:nvSpPr>
        <p:spPr>
          <a:xfrm>
            <a:off x="3635896" y="5710466"/>
            <a:ext cx="886781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42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6" name="Рисунок 5" descr="МАЛЬЧИКhttpwww.uznayvse.ruzvezdyiveru-brezhnevu-hochet-vzyat-v-zhenyi-shestiletniy-malchik-30931.html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155160" y="28600"/>
            <a:ext cx="1863080" cy="26083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4198001" y="28600"/>
            <a:ext cx="1292918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Age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5724128" y="4132301"/>
            <a:ext cx="3096344" cy="2522513"/>
            <a:chOff x="5364088" y="4005064"/>
            <a:chExt cx="3515882" cy="3227625"/>
          </a:xfrm>
        </p:grpSpPr>
        <p:pic>
          <p:nvPicPr>
            <p:cNvPr id="5" name="Рисунок 4" descr="девушкаhttpforex-with-mind.3dn.ruphoto3-0-33-3.jpg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5364088" y="4005064"/>
              <a:ext cx="3515882" cy="2636912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rnd">
              <a:solidFill>
                <a:srgbClr val="FFFFFF"/>
              </a:solidFill>
            </a:ln>
            <a:effectLst>
              <a:outerShdw blurRad="50000" algn="tl" rotWithShape="0">
                <a:srgbClr val="000000">
                  <a:alpha val="41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  <p:sp>
          <p:nvSpPr>
            <p:cNvPr id="11" name="Прямоугольник 10"/>
            <p:cNvSpPr/>
            <p:nvPr/>
          </p:nvSpPr>
          <p:spPr>
            <a:xfrm>
              <a:off x="5384818" y="6051263"/>
              <a:ext cx="1265497" cy="1181426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lIns="91440" tIns="45720" rIns="91440" bIns="45720">
              <a:spAutoFit/>
              <a:scene3d>
                <a:camera prst="orthographicFront">
                  <a:rot lat="0" lon="0" rev="0"/>
                </a:camera>
                <a:lightRig rig="contrasting" dir="t">
                  <a:rot lat="0" lon="0" rev="4500000"/>
                </a:lightRig>
              </a:scene3d>
              <a:sp3d contourW="6350" prstMaterial="metal">
                <a:bevelT w="127000" h="31750" prst="relaxedInset"/>
                <a:contourClr>
                  <a:schemeClr val="accent1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5400" b="1" cap="all" spc="0" dirty="0" smtClean="0">
                  <a:ln w="0"/>
                  <a:gradFill flip="none">
                    <a:gsLst>
                      <a:gs pos="0">
                        <a:schemeClr val="accent1">
                          <a:tint val="75000"/>
                          <a:shade val="75000"/>
                          <a:satMod val="170000"/>
                        </a:schemeClr>
                      </a:gs>
                      <a:gs pos="49000">
                        <a:schemeClr val="accent1">
                          <a:tint val="88000"/>
                          <a:shade val="65000"/>
                          <a:satMod val="172000"/>
                        </a:schemeClr>
                      </a:gs>
                      <a:gs pos="50000">
                        <a:schemeClr val="accent1">
                          <a:shade val="65000"/>
                          <a:satMod val="130000"/>
                        </a:schemeClr>
                      </a:gs>
                      <a:gs pos="92000">
                        <a:schemeClr val="accent1">
                          <a:shade val="50000"/>
                          <a:satMod val="120000"/>
                        </a:schemeClr>
                      </a:gs>
                      <a:gs pos="100000">
                        <a:schemeClr val="accent1">
                          <a:shade val="48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reflection blurRad="12700" stA="50000" endPos="50000" dist="5000" dir="5400000" sy="-100000" rotWithShape="0"/>
                  </a:effectLst>
                </a:rPr>
                <a:t>23</a:t>
              </a:r>
              <a:endParaRPr lang="ru-RU" sz="5400" b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611560" y="188640"/>
            <a:ext cx="2880320" cy="2520280"/>
            <a:chOff x="611560" y="188640"/>
            <a:chExt cx="3024336" cy="2880320"/>
          </a:xfrm>
        </p:grpSpPr>
        <p:pic>
          <p:nvPicPr>
            <p:cNvPr id="7" name="Рисунок 6" descr="ОКОЛО 50httpdietadiary.comforumviewtopic.phpf=57&amp;t=326&amp;p=16461.jpeg"/>
            <p:cNvPicPr>
              <a:picLocks noChangeAspect="1"/>
            </p:cNvPicPr>
            <p:nvPr/>
          </p:nvPicPr>
          <p:blipFill>
            <a:blip r:embed="rId6" cstate="email"/>
            <a:srcRect r="-1566"/>
            <a:stretch>
              <a:fillRect/>
            </a:stretch>
          </p:blipFill>
          <p:spPr>
            <a:xfrm>
              <a:off x="611560" y="188640"/>
              <a:ext cx="3024336" cy="288032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rnd">
              <a:solidFill>
                <a:srgbClr val="FFFFFF"/>
              </a:solidFill>
            </a:ln>
            <a:effectLst>
              <a:outerShdw blurRad="50000" algn="tl" rotWithShape="0">
                <a:srgbClr val="000000">
                  <a:alpha val="41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  <p:sp>
          <p:nvSpPr>
            <p:cNvPr id="12" name="Прямоугольник 11"/>
            <p:cNvSpPr/>
            <p:nvPr/>
          </p:nvSpPr>
          <p:spPr>
            <a:xfrm>
              <a:off x="611560" y="476672"/>
              <a:ext cx="886781" cy="923330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lIns="91440" tIns="45720" rIns="91440" bIns="45720">
              <a:spAutoFit/>
              <a:scene3d>
                <a:camera prst="orthographicFront">
                  <a:rot lat="0" lon="0" rev="0"/>
                </a:camera>
                <a:lightRig rig="contrasting" dir="t">
                  <a:rot lat="0" lon="0" rev="4500000"/>
                </a:lightRig>
              </a:scene3d>
              <a:sp3d contourW="6350" prstMaterial="metal">
                <a:bevelT w="127000" h="31750" prst="relaxedInset"/>
                <a:contourClr>
                  <a:schemeClr val="accent1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5400" b="1" cap="all" spc="0" dirty="0" smtClean="0">
                  <a:ln w="0"/>
                  <a:gradFill flip="none">
                    <a:gsLst>
                      <a:gs pos="0">
                        <a:schemeClr val="accent1">
                          <a:tint val="75000"/>
                          <a:shade val="75000"/>
                          <a:satMod val="170000"/>
                        </a:schemeClr>
                      </a:gs>
                      <a:gs pos="49000">
                        <a:schemeClr val="accent1">
                          <a:tint val="88000"/>
                          <a:shade val="65000"/>
                          <a:satMod val="172000"/>
                        </a:schemeClr>
                      </a:gs>
                      <a:gs pos="50000">
                        <a:schemeClr val="accent1">
                          <a:shade val="65000"/>
                          <a:satMod val="130000"/>
                        </a:schemeClr>
                      </a:gs>
                      <a:gs pos="92000">
                        <a:schemeClr val="accent1">
                          <a:shade val="50000"/>
                          <a:satMod val="120000"/>
                        </a:schemeClr>
                      </a:gs>
                      <a:gs pos="100000">
                        <a:schemeClr val="accent1">
                          <a:shade val="48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reflection blurRad="12700" stA="50000" endPos="50000" dist="5000" dir="5400000" sy="-100000" rotWithShape="0"/>
                  </a:effectLst>
                </a:rPr>
                <a:t>48</a:t>
              </a:r>
              <a:endParaRPr lang="ru-RU" sz="5400" b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5049180" y="3532333"/>
            <a:ext cx="4446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In his/her (early/late) twenties</a:t>
            </a:r>
            <a:endParaRPr lang="ru-RU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932040" y="3028994"/>
            <a:ext cx="25008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middle-aged</a:t>
            </a:r>
            <a:endParaRPr lang="ru-RU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175697" y="2478087"/>
            <a:ext cx="44508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younger/older than he/she looks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5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симпатичнаяhttpbeon.rutests40-244.htm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409184" y="186518"/>
            <a:ext cx="2736304" cy="36021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 descr="older-good-looking-manhttpwww.pion.plgood-looking-man-picture&amp;page=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332656"/>
            <a:ext cx="4205505" cy="33098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251520" y="188640"/>
            <a:ext cx="1855636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Looks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Рисунок 3" descr="красивыйhttpwww.eka-mama.ruforumpart32topic269649page4.html.jpe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784641" y="4166802"/>
            <a:ext cx="3024336" cy="251019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красиваяhttpddoplus.rukrasivaya-blondinka.html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07505" y="3170584"/>
            <a:ext cx="2350128" cy="352243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3059832" y="2708920"/>
            <a:ext cx="2274405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Good-looking</a:t>
            </a:r>
            <a:endParaRPr lang="ru-RU" sz="2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074207" y="6252120"/>
            <a:ext cx="173477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handsome</a:t>
            </a:r>
            <a:endParaRPr lang="ru-RU" sz="2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56176" y="332655"/>
            <a:ext cx="1140633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pretty</a:t>
            </a:r>
            <a:endParaRPr lang="ru-RU" sz="2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15616" y="6252120"/>
            <a:ext cx="1591077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beautiful</a:t>
            </a:r>
            <a:endParaRPr lang="ru-RU" sz="2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9007" y="3968556"/>
            <a:ext cx="3435634" cy="192649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915816" y="5921256"/>
            <a:ext cx="2729403" cy="584775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1"/>
                </a:solidFill>
              </a:rPr>
              <a:t>RATHER UGLY</a:t>
            </a:r>
            <a:endParaRPr lang="ru-RU" sz="32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ысокий-низкийhttpwww.cosmo-psychologia.runearman24115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357229"/>
            <a:ext cx="1728192" cy="24842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среднее телосложениеhttpwww.easy-style.rutypeofshapes.shtml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660232" y="332656"/>
            <a:ext cx="2322512" cy="34837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1619672" y="188640"/>
            <a:ext cx="5639044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Height and Weight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 descr="skinnyhttpforum.exler.ruarcindex.phps=0&amp;showtopic=163762&amp;st=195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907704" y="4509120"/>
            <a:ext cx="2880320" cy="230045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 descr="overweighthttpoverweightdating.info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2148715" y="1217749"/>
            <a:ext cx="2142976" cy="262156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Рисунок 7" descr="мускулистыйhttptop-desktop.ruoboimuzhchiny59320x240.html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0" y="2631504"/>
            <a:ext cx="2016224" cy="241561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2016224" y="3625907"/>
            <a:ext cx="1945276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overweight</a:t>
            </a:r>
            <a:endParaRPr lang="ru-RU" sz="2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7939" y="4816282"/>
            <a:ext cx="1653018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muscular</a:t>
            </a:r>
            <a:endParaRPr lang="ru-RU" sz="2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493325" y="3125161"/>
            <a:ext cx="2616422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Of medium build</a:t>
            </a:r>
            <a:endParaRPr lang="ru-RU" sz="2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108524" y="6399500"/>
            <a:ext cx="1144865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skinny</a:t>
            </a:r>
            <a:endParaRPr lang="ru-RU" sz="2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57416" y="3960996"/>
            <a:ext cx="2952328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</a:rPr>
              <a:t>Of average height</a:t>
            </a:r>
            <a:endParaRPr lang="ru-RU" sz="2800" b="1" dirty="0">
              <a:solidFill>
                <a:schemeClr val="tx2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4624268"/>
            <a:ext cx="2262004" cy="174706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116405" y="6162473"/>
            <a:ext cx="1966636" cy="58477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2"/>
                </a:solidFill>
              </a:rPr>
              <a:t>      slim</a:t>
            </a:r>
            <a:endParaRPr lang="ru-RU" sz="3200" b="1" dirty="0">
              <a:solidFill>
                <a:schemeClr val="tx2"/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111970"/>
            <a:ext cx="1800200" cy="257477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501232" y="3400217"/>
            <a:ext cx="1656184" cy="584775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    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thin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9756" y="5366958"/>
            <a:ext cx="1548680" cy="584775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strong</a:t>
            </a:r>
            <a:endParaRPr lang="ru-RU" sz="32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Light_Brown_Long_Curly_Hair_65173httpmodapro.bizp=215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308304" y="150891"/>
            <a:ext cx="2006352" cy="24327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 descr="i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52320" y="4460376"/>
            <a:ext cx="1656184" cy="236597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3851920" y="138728"/>
            <a:ext cx="1406155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Hair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Рисунок 6" descr="soft_waves_thumbhttpfashionblogger.ruvolnistyie-volosyi-ukladka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07812" y="3107451"/>
            <a:ext cx="1753261" cy="233768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Рисунок 7" descr="лысыйhttpwww.balinfo.ruforumpost-450040.html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2247537" y="4625703"/>
            <a:ext cx="2307460" cy="210052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" name="Рисунок 8" descr="1302420546_kudrjavye-volosyhttpwww.woman-live.rupoleznye_sovety_devushkam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32656" y="138728"/>
            <a:ext cx="1784417" cy="24981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539552" y="2406079"/>
            <a:ext cx="1089783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frizzy</a:t>
            </a:r>
            <a:endParaRPr lang="ru-RU" sz="2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925176" y="2060848"/>
            <a:ext cx="984757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curly</a:t>
            </a:r>
            <a:endParaRPr lang="ru-RU" sz="2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3674" y="5214299"/>
            <a:ext cx="962379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wavy</a:t>
            </a:r>
            <a:endParaRPr lang="ru-RU" sz="2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930568" y="6410254"/>
            <a:ext cx="2070247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Shoulder-length</a:t>
            </a:r>
            <a:endParaRPr lang="ru-RU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327924" y="4512028"/>
            <a:ext cx="2222468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Almoust</a:t>
            </a:r>
            <a:r>
              <a:rPr lang="en-US" sz="2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bald</a:t>
            </a:r>
            <a:endParaRPr lang="ru-RU" sz="2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830201"/>
            <a:ext cx="1648328" cy="24612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94859" y="2907396"/>
            <a:ext cx="1584176" cy="40011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GINGER</a:t>
            </a:r>
            <a:endParaRPr lang="ru-RU" sz="20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644" y="1062058"/>
            <a:ext cx="2034438" cy="253836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709755" y="3517308"/>
            <a:ext cx="1944216" cy="40011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GOING GREY</a:t>
            </a:r>
            <a:endParaRPr lang="ru-RU" sz="20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394859" y="830201"/>
            <a:ext cx="1615607" cy="46166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STRAIGHT</a:t>
            </a:r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4096345"/>
            <a:ext cx="1989327" cy="2486659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970911" y="6326115"/>
            <a:ext cx="1845311" cy="46166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</a:t>
            </a:r>
            <a:r>
              <a:rPr lang="en-US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WHITE</a:t>
            </a:r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971</TotalTime>
  <Words>55</Words>
  <Application>Microsoft Office PowerPoint</Application>
  <PresentationFormat>Экран (4:3)</PresentationFormat>
  <Paragraphs>34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evm</cp:lastModifiedBy>
  <cp:revision>93</cp:revision>
  <dcterms:created xsi:type="dcterms:W3CDTF">2012-07-09T15:31:40Z</dcterms:created>
  <dcterms:modified xsi:type="dcterms:W3CDTF">2021-09-12T16:33:32Z</dcterms:modified>
</cp:coreProperties>
</file>