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63" r:id="rId4"/>
    <p:sldId id="261" r:id="rId5"/>
    <p:sldId id="258" r:id="rId6"/>
    <p:sldId id="260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C88AB2-A38C-4508-AA20-D3C4DFF45DD3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FCD8BF-505A-483B-88C7-A2F01882C0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1930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Икона</a:t>
            </a:r>
            <a:r>
              <a:rPr lang="ru-RU" baseline="0" dirty="0" smtClean="0"/>
              <a:t> Крещение Господне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D8BF-505A-483B-88C7-A2F01882C04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7282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1921. Кустодиев Борис Михайлович Крещенское водосвятие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D8BF-505A-483B-88C7-A2F01882C04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526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Крещение воды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D8BF-505A-483B-88C7-A2F01882C04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187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Прорубь крестообразная «иордань»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D8BF-505A-483B-88C7-A2F01882C04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0032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Самые смелые</a:t>
            </a:r>
            <a:r>
              <a:rPr lang="ru-RU" baseline="0" dirty="0" smtClean="0"/>
              <a:t> окунаются в этот день в прорубь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D8BF-505A-483B-88C7-A2F01882C04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2079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D8BF-505A-483B-88C7-A2F01882C04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8322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Н.К.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Пимоненко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«Святочное гадание»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D8BF-505A-483B-88C7-A2F01882C04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964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76B7-A357-481B-97E1-3556A871ABC9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217C-6C6A-4E88-874F-4D1D8B183E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4128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76B7-A357-481B-97E1-3556A871ABC9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217C-6C6A-4E88-874F-4D1D8B183E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1143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76B7-A357-481B-97E1-3556A871ABC9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217C-6C6A-4E88-874F-4D1D8B183E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2536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76B7-A357-481B-97E1-3556A871ABC9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217C-6C6A-4E88-874F-4D1D8B183E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5733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76B7-A357-481B-97E1-3556A871ABC9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217C-6C6A-4E88-874F-4D1D8B183E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9582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76B7-A357-481B-97E1-3556A871ABC9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217C-6C6A-4E88-874F-4D1D8B183E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4627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76B7-A357-481B-97E1-3556A871ABC9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217C-6C6A-4E88-874F-4D1D8B183E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3846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76B7-A357-481B-97E1-3556A871ABC9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217C-6C6A-4E88-874F-4D1D8B183E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5127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76B7-A357-481B-97E1-3556A871ABC9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217C-6C6A-4E88-874F-4D1D8B183E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5059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76B7-A357-481B-97E1-3556A871ABC9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217C-6C6A-4E88-874F-4D1D8B183E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913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76B7-A357-481B-97E1-3556A871ABC9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217C-6C6A-4E88-874F-4D1D8B183E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787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2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576B7-A357-481B-97E1-3556A871ABC9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D217C-6C6A-4E88-874F-4D1D8B183E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2460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Крещение</a:t>
            </a:r>
            <a:br>
              <a:rPr lang="ru-RU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ru-RU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Господне</a:t>
            </a:r>
            <a:br>
              <a:rPr lang="ru-RU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ru-RU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19 января</a:t>
            </a:r>
            <a:endParaRPr lang="ru-RU" sz="8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083765"/>
            <a:ext cx="6472808" cy="1153547"/>
          </a:xfrm>
        </p:spPr>
        <p:txBody>
          <a:bodyPr>
            <a:normAutofit fontScale="92500"/>
          </a:bodyPr>
          <a:lstStyle/>
          <a:p>
            <a:pPr algn="r"/>
            <a:r>
              <a:rPr lang="ru-RU" dirty="0" smtClean="0"/>
              <a:t>Воспитатель МБДОУ «</a:t>
            </a:r>
            <a:r>
              <a:rPr lang="ru-RU" dirty="0" err="1" smtClean="0"/>
              <a:t>Смольковский</a:t>
            </a:r>
            <a:r>
              <a:rPr lang="ru-RU" dirty="0" smtClean="0"/>
              <a:t> детский сад» Шилова Ю.М.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3476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37456"/>
            <a:ext cx="5263442" cy="6820544"/>
          </a:xfrm>
        </p:spPr>
      </p:pic>
    </p:spTree>
    <p:extLst>
      <p:ext uri="{BB962C8B-B14F-4D97-AF65-F5344CB8AC3E}">
        <p14:creationId xmlns:p14="http://schemas.microsoft.com/office/powerpoint/2010/main" xmlns="" val="999839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5" y="0"/>
            <a:ext cx="5685282" cy="6858000"/>
          </a:xfrm>
        </p:spPr>
      </p:pic>
    </p:spTree>
    <p:extLst>
      <p:ext uri="{BB962C8B-B14F-4D97-AF65-F5344CB8AC3E}">
        <p14:creationId xmlns:p14="http://schemas.microsoft.com/office/powerpoint/2010/main" xmlns="" val="1906617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03485"/>
            <a:ext cx="9144000" cy="6096001"/>
          </a:xfrm>
        </p:spPr>
      </p:pic>
    </p:spTree>
    <p:extLst>
      <p:ext uri="{BB962C8B-B14F-4D97-AF65-F5344CB8AC3E}">
        <p14:creationId xmlns:p14="http://schemas.microsoft.com/office/powerpoint/2010/main" xmlns="" val="2042161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16632"/>
            <a:ext cx="8454684" cy="6336563"/>
          </a:xfrm>
        </p:spPr>
      </p:pic>
    </p:spTree>
    <p:extLst>
      <p:ext uri="{BB962C8B-B14F-4D97-AF65-F5344CB8AC3E}">
        <p14:creationId xmlns:p14="http://schemas.microsoft.com/office/powerpoint/2010/main" xmlns="" val="2487044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88640"/>
            <a:ext cx="7776864" cy="6480720"/>
          </a:xfrm>
        </p:spPr>
      </p:pic>
    </p:spTree>
    <p:extLst>
      <p:ext uri="{BB962C8B-B14F-4D97-AF65-F5344CB8AC3E}">
        <p14:creationId xmlns:p14="http://schemas.microsoft.com/office/powerpoint/2010/main" xmlns="" val="3022351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08" y="764704"/>
            <a:ext cx="8824180" cy="6026803"/>
          </a:xfrm>
        </p:spPr>
      </p:pic>
    </p:spTree>
    <p:extLst>
      <p:ext uri="{BB962C8B-B14F-4D97-AF65-F5344CB8AC3E}">
        <p14:creationId xmlns:p14="http://schemas.microsoft.com/office/powerpoint/2010/main" xmlns="" val="3948076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298" y="692696"/>
            <a:ext cx="8090579" cy="5684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13802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-17084"/>
            <a:ext cx="7396568" cy="6875084"/>
          </a:xfrm>
        </p:spPr>
      </p:pic>
    </p:spTree>
    <p:extLst>
      <p:ext uri="{BB962C8B-B14F-4D97-AF65-F5344CB8AC3E}">
        <p14:creationId xmlns:p14="http://schemas.microsoft.com/office/powerpoint/2010/main" xmlns="" val="21987837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50</Words>
  <Application>Microsoft Office PowerPoint</Application>
  <PresentationFormat>Экран (4:3)</PresentationFormat>
  <Paragraphs>15</Paragraphs>
  <Slides>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Крещение Господне 19 января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Крещение 19 января</dc:title>
  <dc:creator>Юля</dc:creator>
  <cp:lastModifiedBy>User</cp:lastModifiedBy>
  <cp:revision>4</cp:revision>
  <dcterms:created xsi:type="dcterms:W3CDTF">2014-01-21T04:01:59Z</dcterms:created>
  <dcterms:modified xsi:type="dcterms:W3CDTF">2024-01-18T07:31:18Z</dcterms:modified>
</cp:coreProperties>
</file>