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2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302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54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66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522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228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75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417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23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110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4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B474E-E19C-4A5A-836A-AAE91DA11A1C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5109F-7167-42BB-9BD8-61451796C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11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81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78011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67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199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720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2021-01-26T13:49:13Z</dcterms:created>
  <dcterms:modified xsi:type="dcterms:W3CDTF">2021-01-26T13:50:42Z</dcterms:modified>
</cp:coreProperties>
</file>