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9" r:id="rId4"/>
    <p:sldId id="258" r:id="rId5"/>
    <p:sldId id="257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 showGuides="1">
      <p:cViewPr varScale="1">
        <p:scale>
          <a:sx n="85" d="100"/>
          <a:sy n="85" d="100"/>
        </p:scale>
        <p:origin x="150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13F9A-CA21-4BE0-9E52-BD68D2C21745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DBA82-AF81-4BA5-85E6-4843E17AB0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00003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13F9A-CA21-4BE0-9E52-BD68D2C21745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DBA82-AF81-4BA5-85E6-4843E17AB0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578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13F9A-CA21-4BE0-9E52-BD68D2C21745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DBA82-AF81-4BA5-85E6-4843E17AB0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32217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13F9A-CA21-4BE0-9E52-BD68D2C21745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DBA82-AF81-4BA5-85E6-4843E17AB0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7456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13F9A-CA21-4BE0-9E52-BD68D2C21745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DBA82-AF81-4BA5-85E6-4843E17AB0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6941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13F9A-CA21-4BE0-9E52-BD68D2C21745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DBA82-AF81-4BA5-85E6-4843E17AB0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623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13F9A-CA21-4BE0-9E52-BD68D2C21745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DBA82-AF81-4BA5-85E6-4843E17AB0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1366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13F9A-CA21-4BE0-9E52-BD68D2C21745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DBA82-AF81-4BA5-85E6-4843E17AB0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833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13F9A-CA21-4BE0-9E52-BD68D2C21745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DBA82-AF81-4BA5-85E6-4843E17AB0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5603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13F9A-CA21-4BE0-9E52-BD68D2C21745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DBA82-AF81-4BA5-85E6-4843E17AB0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98195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13F9A-CA21-4BE0-9E52-BD68D2C21745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DBA82-AF81-4BA5-85E6-4843E17AB0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9732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613F9A-CA21-4BE0-9E52-BD68D2C21745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EDBA82-AF81-4BA5-85E6-4843E17AB0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7101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83422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44888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3572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61459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335766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0</Words>
  <Application>Microsoft Office PowerPoint</Application>
  <PresentationFormat>Экран (4:3)</PresentationFormat>
  <Paragraphs>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</cp:revision>
  <dcterms:created xsi:type="dcterms:W3CDTF">2021-01-24T16:35:37Z</dcterms:created>
  <dcterms:modified xsi:type="dcterms:W3CDTF">2021-01-24T16:36:45Z</dcterms:modified>
</cp:coreProperties>
</file>