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57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6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7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4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99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0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60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4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6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7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14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1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9FEC-6CF0-4B87-9204-86981F054A50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E39DC-10F3-4D95-A3A9-4D5216474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9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Батина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0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Батина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14" y="4125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872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Батина\Слайд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2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54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Батина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5" y="1514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396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Батина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093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Батина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5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74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Батина\Слайд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97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Батина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46" y="2589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992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Батина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022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Батина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3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73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Батина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10" y="91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923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1</cp:revision>
  <dcterms:created xsi:type="dcterms:W3CDTF">2020-02-16T15:57:56Z</dcterms:created>
  <dcterms:modified xsi:type="dcterms:W3CDTF">2024-01-18T04:05:36Z</dcterms:modified>
</cp:coreProperties>
</file>