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>
        <p:scale>
          <a:sx n="60" d="100"/>
          <a:sy n="60" d="100"/>
        </p:scale>
        <p:origin x="1656" y="6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9AB5-4163-4D11-B7E4-74AA1E763A6A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FC5DA-1F13-4D9D-B250-928BC0CF7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550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9AB5-4163-4D11-B7E4-74AA1E763A6A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FC5DA-1F13-4D9D-B250-928BC0CF7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130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9AB5-4163-4D11-B7E4-74AA1E763A6A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FC5DA-1F13-4D9D-B250-928BC0CF7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23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9AB5-4163-4D11-B7E4-74AA1E763A6A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FC5DA-1F13-4D9D-B250-928BC0CF7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7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9AB5-4163-4D11-B7E4-74AA1E763A6A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FC5DA-1F13-4D9D-B250-928BC0CF7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473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9AB5-4163-4D11-B7E4-74AA1E763A6A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FC5DA-1F13-4D9D-B250-928BC0CF7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714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9AB5-4163-4D11-B7E4-74AA1E763A6A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FC5DA-1F13-4D9D-B250-928BC0CF7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996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9AB5-4163-4D11-B7E4-74AA1E763A6A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FC5DA-1F13-4D9D-B250-928BC0CF7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093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9AB5-4163-4D11-B7E4-74AA1E763A6A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FC5DA-1F13-4D9D-B250-928BC0CF7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117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9AB5-4163-4D11-B7E4-74AA1E763A6A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FC5DA-1F13-4D9D-B250-928BC0CF7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419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9AB5-4163-4D11-B7E4-74AA1E763A6A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FC5DA-1F13-4D9D-B250-928BC0CF7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942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89AB5-4163-4D11-B7E4-74AA1E763A6A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C5DA-1F13-4D9D-B250-928BC0CF7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090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521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131176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337750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893012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2263374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2021-01-19T14:55:09Z</dcterms:created>
  <dcterms:modified xsi:type="dcterms:W3CDTF">2021-01-19T14:55:17Z</dcterms:modified>
</cp:coreProperties>
</file>