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42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95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5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6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3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5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66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0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959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67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6167F-8049-41BB-A8EF-1688D0667922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217CE-B454-45E5-B129-826295C3FB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65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2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3419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3354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06788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3750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73792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5066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01204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02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2022-08-25T09:17:49Z</dcterms:created>
  <dcterms:modified xsi:type="dcterms:W3CDTF">2022-08-25T09:19:43Z</dcterms:modified>
</cp:coreProperties>
</file>