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0" r:id="rId3"/>
    <p:sldId id="292" r:id="rId4"/>
    <p:sldId id="258" r:id="rId5"/>
    <p:sldId id="265" r:id="rId6"/>
    <p:sldId id="284" r:id="rId7"/>
    <p:sldId id="285" r:id="rId8"/>
    <p:sldId id="266" r:id="rId9"/>
    <p:sldId id="267" r:id="rId10"/>
    <p:sldId id="269" r:id="rId11"/>
    <p:sldId id="270" r:id="rId12"/>
    <p:sldId id="277" r:id="rId13"/>
    <p:sldId id="275" r:id="rId14"/>
    <p:sldId id="286" r:id="rId15"/>
    <p:sldId id="272" r:id="rId16"/>
    <p:sldId id="273" r:id="rId17"/>
    <p:sldId id="314" r:id="rId18"/>
    <p:sldId id="31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D9DCA3-3116-4658-8361-635159782428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4A1BBF8-8E0E-49D6-81F5-1DA65ED744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mix_17m03s%20(audio-joiner.com)17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7"/>
            <a:ext cx="8100392" cy="864095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 Детский сад № 25»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Кавалерово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016732"/>
            <a:ext cx="8424936" cy="5724636"/>
          </a:xfrm>
        </p:spPr>
        <p:txBody>
          <a:bodyPr>
            <a:normAutofit fontScale="62500" lnSpcReduction="20000"/>
          </a:bodyPr>
          <a:lstStyle/>
          <a:p>
            <a:pPr lvl="0" algn="ct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35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Проект</a:t>
            </a:r>
          </a:p>
          <a:p>
            <a:pPr lvl="0" algn="ct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35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«Мы помним! Мы гордимся!»</a:t>
            </a:r>
          </a:p>
          <a:p>
            <a:pPr lvl="0" algn="ct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sz="3500" b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lvl="0" algn="ct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3500" b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lvl="0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ru-RU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endParaRPr lang="en-US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>
              <a:lnSpc>
                <a:spcPct val="120000"/>
              </a:lnSpc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Фадеева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Е.П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3370" y="1916832"/>
            <a:ext cx="6425009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mix_17m03s (audio-joiner.com)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728" y="585789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9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6048672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marL="0" lvl="0" indent="0" algn="ctr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презентаций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просмотра</a:t>
            </a:r>
          </a:p>
          <a:p>
            <a:pPr lvl="0"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разработка конспектов занятий, сценария конкурса чтецов, спортивного праздника, военно-спортивного развлечения; проведение бесед по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теме проекта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литературных произведений 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войне</a:t>
            </a:r>
          </a:p>
          <a:p>
            <a:pPr lvl="0"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подбор музыкальных произведений на военную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тему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плана работы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семьей</a:t>
            </a:r>
          </a:p>
          <a:p>
            <a:pPr marL="109728" lvl="0" indent="0">
              <a:spcBef>
                <a:spcPts val="400"/>
              </a:spcBef>
              <a:buClr>
                <a:srgbClr val="2DA2BF"/>
              </a:buClr>
              <a:buSzPct val="68000"/>
              <a:buNone/>
            </a:pPr>
            <a:endParaRPr lang="ru-RU" sz="2000" dirty="0">
              <a:solidFill>
                <a:prstClr val="black"/>
              </a:solidFill>
              <a:latin typeface="Lucida Sans Unicode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29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703281"/>
              </p:ext>
            </p:extLst>
          </p:nvPr>
        </p:nvGraphicFramePr>
        <p:xfrm>
          <a:off x="0" y="801115"/>
          <a:ext cx="9144000" cy="67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0743"/>
                <a:gridCol w="6823257"/>
              </a:tblGrid>
              <a:tr h="1186522"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Образовательные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области 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 и методы работы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361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Встреча с ветераном Великой Отечественной войны, почётным жителем Кавалеровского</a:t>
                      </a:r>
                      <a:r>
                        <a:rPr lang="ru-RU" sz="1400" b="1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района  </a:t>
                      </a: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Рафаэлем Аркадьевичем </a:t>
                      </a:r>
                      <a:r>
                        <a:rPr lang="ru-RU" sz="1400" b="1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Чалманяном</a:t>
                      </a: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« Этих дней не смолкнет слава»</a:t>
                      </a:r>
                    </a:p>
                    <a:p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575"/>
                        </a:lnSpc>
                        <a:spcAft>
                          <a:spcPts val="600"/>
                        </a:spcAft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Беседы: «Дети и война», «Праздник День Победы»,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«О георгиевской ленте»,        « Они сражались за Родину»</a:t>
                      </a:r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Рассматривание</a:t>
                      </a:r>
                      <a:r>
                        <a:rPr lang="ru-RU" sz="1400" b="1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картин, </a:t>
                      </a: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альбомов: «Герои Великой Отечественной войны», «Дети – герои Великой Отечественной войны», «Великая Отечественная война в произведениях художников», «Города – герои»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Экскурсия к памятнику погибшим воинам - </a:t>
                      </a:r>
                      <a:r>
                        <a:rPr lang="ru-RU" sz="1400" b="1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кавалеровцам</a:t>
                      </a: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ВОВ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Посещение выставки «Подвиг Победы в</a:t>
                      </a:r>
                      <a:r>
                        <a:rPr lang="ru-RU" sz="1400" b="1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Великой Отечественной войне» в краеведческом музее </a:t>
                      </a:r>
                      <a:r>
                        <a:rPr lang="ru-RU" sz="1400" b="1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пгт</a:t>
                      </a: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Кавалерово</a:t>
                      </a:r>
                    </a:p>
                    <a:p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5012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Социально-коммуникативное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Сюжетно-ролевые игры: «Военные», «Моряки», «Госпиталь», «Пограничники» </a:t>
                      </a:r>
                    </a:p>
                    <a:p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Дидактические игры «Чья форма», «Ордена и медали», «Военный транспорт»</a:t>
                      </a: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4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«Как называется военный…», «Узнай и назови боевую технику ВОВ», «Назови город – герой», «Что лежит у солдата в вещевом мешке»</a:t>
                      </a:r>
                      <a:b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Практический этап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9596029"/>
              </p:ext>
            </p:extLst>
          </p:nvPr>
        </p:nvGraphicFramePr>
        <p:xfrm>
          <a:off x="107504" y="116633"/>
          <a:ext cx="9036496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180"/>
                <a:gridCol w="6497316"/>
              </a:tblGrid>
              <a:tr h="3069201">
                <a:tc>
                  <a:txBody>
                    <a:bodyPr/>
                    <a:lstStyle/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Занятие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речевому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развитию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 «Символы Победы — ордена, медали и знамена»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чтецов ( чтение стихотворений о ВОВ детьми);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детям произведений: Ю. Яковлева «Как Сережа на войну ходил», И.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Туричина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«Крайний случай», Н.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Ходзы«Дорога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жизни»,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С.Маршака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«Мальчик из села Поповки», 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А.Усачёва,«Что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такое День Победы?» ,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Белозёрова"День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Победы", Н.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Найдёнова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"Пусть будет мир", М.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Владимова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«Еще тогда нас не было на свете», С. Михалкова «Победой кончилась война»,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Ю.Королькова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«Лёня Голиков», 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Л.Кассиля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«Твои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защитники»,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«Памятник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солдату», С. 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Баруздина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«Точно в цель», «За Родину», Ю .</a:t>
                      </a: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Агебаева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«День Победы», А. Митяева «Мешок овсянки», О. Высоцкой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«Салют»,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С.Михалкова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«Быль для детей»</a:t>
                      </a:r>
                    </a:p>
                    <a:p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48413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Акция  « Поздравляем ветеранов» ( изготовление открыток);</a:t>
                      </a:r>
                    </a:p>
                    <a:p>
                      <a:pPr algn="l"/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Ручной</a:t>
                      </a:r>
                      <a:r>
                        <a:rPr lang="ru-RU" sz="1400" b="1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труд: 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оригами «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Голубь мира»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Выставка детских</a:t>
                      </a:r>
                      <a:r>
                        <a:rPr lang="ru-RU" sz="1400" b="1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рисунков: «Мир на всей планете!»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Лепка: « Боевая техника»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Конструирование: «Военный корабль»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Слушание песен военной тематики: «Священная война» А. Александрова, «День победы» </a:t>
                      </a:r>
                      <a:r>
                        <a:rPr lang="ru-RU" sz="14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Д.Тухманова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«Катюша» </a:t>
                      </a:r>
                      <a:r>
                        <a:rPr lang="ru-RU" sz="14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М.Блантера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Пение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песен: 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«Военные»  Д. Трубачёва, « Салажата» Г. Голованова  , «Эх, 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аты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-баты» 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К.Брэйбург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35113">
                <a:tc>
                  <a:txBody>
                    <a:bodyPr/>
                    <a:lstStyle/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Военно-спортивное развлечение  « Достойная смена» </a:t>
                      </a:r>
                    </a:p>
                    <a:p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Спортивный праздник «День Победы»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игры: «Кто быстрее?», «Сапёры», «Перевяжи раненого», «Кто самый меткий?», «Чей отряд быстрее посадит самолеты?», «Будь внимательным», «Парашюты», «Доставь патроны»,</a:t>
                      </a:r>
                      <a:r>
                        <a:rPr lang="ru-RU" sz="1400" b="1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«Военные на учение!»</a:t>
                      </a:r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17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воспитанников расширится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подвиге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советского народа,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защитниках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Отечества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героях Великой Отечественной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войны </a:t>
            </a:r>
          </a:p>
          <a:p>
            <a:pPr marL="109728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проявится чувство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гордости за стойкость и самоотверженность советского народа в период Великой Отечественной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войны</a:t>
            </a:r>
          </a:p>
          <a:p>
            <a:pPr marL="109728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сформируется внимательное и уважительное отношение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ветеранам ВОВ,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желание оказывать им посильную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помощь</a:t>
            </a:r>
          </a:p>
          <a:p>
            <a:pPr marL="109728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дошкольники научатся  представлять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творческо-поисковый продукт индивидуальной, коллективной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86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19268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адровые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ресурсы:</a:t>
            </a:r>
          </a:p>
          <a:p>
            <a:pPr marL="109728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воспитанники подготовительной группы (6-7 лет),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родители, музыкальный руководитель, экскурсовод </a:t>
            </a: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нформационные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ресурсы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мультимедийная презентация «Этих дней не смолкнет слава», электронная библиотека</a:t>
            </a:r>
          </a:p>
          <a:p>
            <a:pPr>
              <a:buClr>
                <a:srgbClr val="2DA2BF"/>
              </a:buCl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чебно-методические ресурсы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литература, методическая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литература, иллюстративный материал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картины, альбомы: «Герои Великой Отечественной войны», «Дети – герои Великой Отечественной войны», «Великая Отечественная война в произведениях художников», «Города – герои», «День Победы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buClr>
                <a:srgbClr val="2DA2BF"/>
              </a:buCl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атериально-технические ресурсы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проектор, экран, ноутбук, фотоаппарат,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магнитофон,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цветная бумага,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цветной картон, цветная фольга, георгиевская лента, ножницы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клей,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салфетки, клеёнки,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краски, цветные карандаши,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пластилин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pPr marL="365760" lvl="0" indent="-256032" algn="ctr">
              <a:spcBef>
                <a:spcPts val="400"/>
              </a:spcBef>
            </a:pPr>
            <a:r>
              <a:rPr lang="ru-RU" sz="2400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Ресурсное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обеспечение</a:t>
            </a:r>
            <a:r>
              <a:rPr lang="ru-RU" sz="2400" b="0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0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02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1328"/>
            <a:ext cx="8928992" cy="511602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Консультации: «Как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рассказать детям о Великой Отечественной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войне?», «Этот День Победы… Как сохранить традиции»,   «Георгиевская  лента-символ Дня Победы»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зготовление буклета «День Победы»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нкетирование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родителей «Память о Великой Отечественной войне 1941-1945 гг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.»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49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оенно-спортивное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развлечение  « Достойная смена»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онкурс чтецов «Я говорю от имени России!»</a:t>
            </a:r>
          </a:p>
          <a:p>
            <a:pPr lvl="0">
              <a:spcBef>
                <a:spcPts val="0"/>
              </a:spcBef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родукт проекта «Открытки ветеранам ВОВ»</a:t>
            </a:r>
          </a:p>
          <a:p>
            <a:pPr marL="109728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формление выставки «Дети земли без войны»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нига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памяти «Моё отношение к войне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акельное шествие, посвящённое Дню Победы с возложением гирлянды к памятнику погибшим воинам-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кавалеровцам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годы Великой Отечественной войны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частие детей и их семей в шествии Бессмертного полка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Заключительный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13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Возложение цветов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памятнику погибшим воинам-</a:t>
            </a:r>
            <a:r>
              <a:rPr lang="ru-RU" sz="2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кавалеровцам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годы Великой Отечественной войны</a:t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.WIN-9K9AOSAU5SV\Desktop\9мая для лены\20170510_1107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453650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495" y="2924944"/>
            <a:ext cx="4355976" cy="340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96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6048672"/>
          </a:xfrm>
        </p:spPr>
        <p:txBody>
          <a:bodyPr>
            <a:normAutofit fontScale="77500" lnSpcReduction="20000"/>
          </a:bodyPr>
          <a:lstStyle/>
          <a:p>
            <a:pPr marL="342900" lvl="0" indent="-34290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«Дошкольникам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защитниках Отечества : методическое пособие по патриотическому воспитанию в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ДОУ»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 под. ред. Л. А.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Кондрыкинской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- Москва : Сфера, 2006г.</a:t>
            </a:r>
          </a:p>
          <a:p>
            <a:pPr marL="0" lvl="0" indent="0">
              <a:buClr>
                <a:srgbClr val="2DA2BF"/>
              </a:buClr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«Пионеры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герои. Рассказы о пионерах – героях Советского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Союза» Красноярское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книжное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издательство 1986г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Clr>
                <a:srgbClr val="2DA2BF"/>
              </a:buClr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«Навстречу Дню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Победы.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Цикл тематических бесед-рассказов для занятий с детьми дошкольного возраста» Белоусова Л.Е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Детство-Пресс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Санкт-Петербург 2007г.</a:t>
            </a:r>
          </a:p>
          <a:p>
            <a:pPr marL="0" lvl="0" indent="0">
              <a:buClr>
                <a:srgbClr val="2DA2BF"/>
              </a:buClr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«Детям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Великой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Победе»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Казаков А. П., Шорыгина Т. А.М. : Гном, 2011 г.</a:t>
            </a:r>
          </a:p>
          <a:p>
            <a:pPr marL="0" lvl="0" indent="0">
              <a:buClr>
                <a:srgbClr val="2DA2BF"/>
              </a:buClr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Нравственно – патриотическое воспитание детей дошкольного возраста. Планирование и конспекты занятий. Методическое пособия для педагогов»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Я.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Ветохина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З.С.Дмитренко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 Е.Н.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Жигналь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Детство-Пресс, 2017г.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2DA2BF"/>
              </a:buClr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Журналы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 Ребёнок в детском саду», « Дошкольная педагогика», «Дошкольное воспитание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lvl="0" indent="0">
              <a:buClr>
                <a:srgbClr val="2DA2BF"/>
              </a:buClr>
              <a:buNone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Интернет-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ресурсы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5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328592"/>
          </a:xfrm>
        </p:spPr>
        <p:txBody>
          <a:bodyPr>
            <a:noAutofit/>
          </a:bodyPr>
          <a:lstStyle/>
          <a:p>
            <a:pPr marL="109728" indent="0" algn="r">
              <a:buNone/>
            </a:pP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«От того, как относится человек в годы детства к героическому подвигу своих отцов и дедов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зависит его нравственный облик, отношение к общественным интересам, к труду на благо Родины»</a:t>
            </a:r>
          </a:p>
          <a:p>
            <a:pPr marL="109728" indent="0" algn="r">
              <a:buNone/>
            </a:pP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День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Победы – особый праздник для нашего народа. Это день радости и в тоже время день печали. В этот день мы поздравляем ветеранов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Великой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течественной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войны и чтим память погибших. Многие десятилетия эта традиция передаётся из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поколение. И вот сейчас поздравляют ветеранов не только их дети, но уже их правнуки. Память о Великой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Отечественной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войне будет сохранена, если каждый человек будет знать и помнить о ней и передавать эту память по наследству. </a:t>
            </a:r>
          </a:p>
          <a:p>
            <a:pPr marL="109728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нашем детском саду ведется активная работа по патриотическому воспитанию детей дошкольного возраста. Одним из наиболее эффективных методов патриотического воспитания является проектная деятельность, которая позволяет создать естественную ситуацию общения и практического взаимодействия детей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взрослых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54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552728"/>
          </a:xfrm>
        </p:spPr>
        <p:txBody>
          <a:bodyPr>
            <a:normAutofit fontScale="25000" lnSpcReduction="20000"/>
          </a:bodyPr>
          <a:lstStyle/>
          <a:p>
            <a:pPr marL="109728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Исходя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из этого,  было принято решение разработать и реализовать проект </a:t>
            </a:r>
            <a:r>
              <a:rPr lang="ru-RU" sz="8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"Мы помним! Мы гордимся!"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 учетом ФГОС, в рамках реализации комплексной программы «Детство» Т.И. Бабаевой, А.Г.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Гогоберидзе,О.В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 Солнцевой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 Для детей разработан календарно – тематический план  на 2 недели, где дошкольники получили наиболее полные знания о событиях Великой Отечественной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войны.</a:t>
            </a:r>
          </a:p>
          <a:p>
            <a:pPr marL="109728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Проект позволяет реализовать задачи 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регионального компонента образовательной программы дошкольного образования, способствует воспитанию нравственно-патриотических качеств дошкольников.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проекте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задействованы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различные виды детской деятельности. Интеграционный подход в реализации проекта позволил развить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познавательную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активность, творческие способности, навыки общения, эмоциональную отзывчивость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детей,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чувство патриотизма и любви к Родине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У дошкольников формируются нравственные ценности: представления о добре, правде, верности, долге, которые приобретают в наши дни особую значимость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Проект  подразумевает единение детей и взрослых, поэтому полноправными участниками проекта являются дети, педагоги и родители. </a:t>
            </a:r>
          </a:p>
          <a:p>
            <a:pPr marL="109728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При реализации проекта особая роль отводится  семье. Именно она может помочь детям уважительно относиться к старшим, воспитывать в детях милосердие и сострадание, прививать любовь к ближнему, а также формировать чувство любви к Родине на основе изучения национальных культурных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традиций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225448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проекта:  краткосрочный, коллективный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проекта: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 апреля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мая 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ип проекта: информационно-практико-ориентированный, творческий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42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оспитанники подготовительной группы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узыкальный руководитель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кскурсовод краеведческого музея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3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692696"/>
            <a:ext cx="8579296" cy="583264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Со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времен Великой Отечественной войны прошло достаточно много времени, в живых осталось не так много ветеранов и участников той страшной войны, но подвиг советских людей всегда будет оставаться гордостью для потомков.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Родители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воспитатели дошкольных учреждений должны воспитывать подрастающее поколение так, чтобы дети знали, помнили и чтили подвиг дедов и прадедов, понимали, как тяжело далась Победа, как отважно защищали свою Родину наши воины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Создание проекта   направлено на работу по воспитанию у дошкольников чувство уважения к славным защитникам нашей Родины, чувство гордости за свой великий народ, который подарил нам счастливую жизнь.</a:t>
            </a:r>
          </a:p>
          <a:p>
            <a:pPr marL="109728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Реализация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проекта позволяет задействовать различные виды детской деятельности, предполагает привлечение детей и родителей к изучению знаменательных дат Великой Отечественной войны и участию в мероприятиях по подготовке и празднованию Дня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Победы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109728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109728" indent="0">
              <a:buNone/>
            </a:pP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Краткая аннотация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34275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Современным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взрослым мамам и папам, наверно, все же более близка тема войны, ветеранов, 9 Мая. Ведь практически в каждой семье жили непосредственные участники Великой Отечественной войны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Будучи маленькими, нынешние взрослые слушали достоверные рассказы дедушек и бабушек о жизни и тяготах того времени.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детских садах,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школах уделяли патриотическому воспитанию очень много времени. Фильмы, книги, рассказы настоящих участников военных действий помогали детям прочувствовать всю ситуацию. И как часто случалось, что, играя в "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войнушку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", ребята ни за что не соглашались быть фашистами, все хотели быть за "наших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marL="109728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Сейчас многие ветераны ушли от нас безвозвратно. Услышать из первых уст рассказы о блокаде и голоде уже невозможно. Но историю нельзя переписать. Детям необходимо в любое время знать и чтить подвиг своих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предков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3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83264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Исторически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сложилось так, что любовь к Родине, патриотизм во все времена в Российском государстве были чертой национального характера.</a:t>
            </a:r>
          </a:p>
          <a:p>
            <a:pPr marL="0" indent="0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Но в силу последних перемен все более заметной стала утрата нашим обществом традиционного российского патриотического сознания.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связи с этим очевидна неотложность решения острейших проблем воспитания патриотизма в работе с детьми дошкольного возраста.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С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самого раннего детства надо прививать уважение к истории своего Отечества, к людям, защищавшим родной край в тяжелые годы. Гордость за свою Родину, любовь к родному краю, уважение традиций, понимание неповторимости культуры своего народа, почитание его героев – все это входит в понятие патриотизма. Без уважения к истории своего Отечества нельзя воспитать у детей чувства собственного достоинства и уверенности в себе.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Тема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Великой Отечественной войны чрезвычайно актуальна в современном обществе, она способствует объединению, сплочению нашего народа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Этот праздник развивает и укрепляет в детях чувство справедливости, помогает осознать свою национальную принадлежность, особенность истории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своей страны, призывает любить Родину и близких, сформировать у детей первоначальные представления о подвиге нашего народа в Великой Отечественной войне, пробудить гордость за принадлежность к России</a:t>
            </a:r>
          </a:p>
          <a:p>
            <a:pPr marL="0" indent="0"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119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4290"/>
            <a:ext cx="8229600" cy="645194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ормирование у дошкольников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нравственно-патриотических чувств к  Родине,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гордости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подвиг своего народа в Великой Отечественной войне, уважение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ветеранам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обобщать и расширять знания детей об истории Великой Отечественной войны, о подвигах юных героев, о боевой технике</a:t>
            </a:r>
          </a:p>
          <a:p>
            <a:pPr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способствовать формированию чувства гордости за свой народ, его боевые заслуги</a:t>
            </a:r>
          </a:p>
          <a:p>
            <a:pPr marL="109728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воспитывать уважение  и чувство благодарности к воинам-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кавалеровцам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памяти павших бойцов, ветеранам ВОВ</a:t>
            </a:r>
          </a:p>
          <a:p>
            <a:pPr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2DA2BF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продолжать развивать творческие способности в рамках реализации проекта</a:t>
            </a:r>
          </a:p>
          <a:p>
            <a:pPr marL="0" indent="0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132856"/>
            <a:ext cx="2554445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4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2951</TotalTime>
  <Words>1306</Words>
  <Application>Microsoft Office PowerPoint</Application>
  <PresentationFormat>Экран (4:3)</PresentationFormat>
  <Paragraphs>185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Calibri</vt:lpstr>
      <vt:lpstr>Lucida Sans Unicode</vt:lpstr>
      <vt:lpstr>Monotype Corsiva</vt:lpstr>
      <vt:lpstr>Times New Roman</vt:lpstr>
      <vt:lpstr>Verdana</vt:lpstr>
      <vt:lpstr>Wingdings</vt:lpstr>
      <vt:lpstr>Wingdings 2</vt:lpstr>
      <vt:lpstr>Wingdings 3</vt:lpstr>
      <vt:lpstr>Открытая</vt:lpstr>
      <vt:lpstr>Муниципальное бюджетное дошкольное образовательное учреждение  « Детский сад № 25» пгт Кавалерово </vt:lpstr>
      <vt:lpstr>Пояснительная записка</vt:lpstr>
      <vt:lpstr>Презентация PowerPoint</vt:lpstr>
      <vt:lpstr>Паспорт проекта</vt:lpstr>
      <vt:lpstr>Участники проекта</vt:lpstr>
      <vt:lpstr>Краткая аннотация проекта</vt:lpstr>
      <vt:lpstr>Проблема</vt:lpstr>
      <vt:lpstr>Актуальность</vt:lpstr>
      <vt:lpstr>Презентация PowerPoint</vt:lpstr>
      <vt:lpstr>Этапы проекта</vt:lpstr>
      <vt:lpstr>Практический этап Работа с детьми</vt:lpstr>
      <vt:lpstr>Презентация PowerPoint</vt:lpstr>
      <vt:lpstr> Ожидаемый результат</vt:lpstr>
      <vt:lpstr>Ресурсное обеспечение </vt:lpstr>
      <vt:lpstr>Работа с родителями</vt:lpstr>
      <vt:lpstr>III Заключительный этап</vt:lpstr>
      <vt:lpstr>Возложение цветов к памятнику погибшим воинам-кавалеровцам     в годы Великой Отечественной войны </vt:lpstr>
      <vt:lpstr>Используемая литература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 Детский сад № 25» пгт Кавалерово</dc:title>
  <dc:creator>user</dc:creator>
  <cp:lastModifiedBy>Учетная запись Майкрософт</cp:lastModifiedBy>
  <cp:revision>269</cp:revision>
  <dcterms:created xsi:type="dcterms:W3CDTF">2016-05-06T03:49:59Z</dcterms:created>
  <dcterms:modified xsi:type="dcterms:W3CDTF">2024-01-18T14:52:08Z</dcterms:modified>
</cp:coreProperties>
</file>