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9" r:id="rId2"/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66" y="9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98FD69-8241-4903-86F2-5B8AEBCE41B3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57BF6-6E21-405E-B2C9-685FEA12BE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680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57BF6-6E21-405E-B2C9-685FEA12BED8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598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4D49E-DF89-4ADC-A020-8C219B9DAC11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C8FFB-2827-4C3D-95EB-5135246421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075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4D49E-DF89-4ADC-A020-8C219B9DAC11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C8FFB-2827-4C3D-95EB-5135246421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859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4D49E-DF89-4ADC-A020-8C219B9DAC11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C8FFB-2827-4C3D-95EB-5135246421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160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4D49E-DF89-4ADC-A020-8C219B9DAC11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C8FFB-2827-4C3D-95EB-5135246421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903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4D49E-DF89-4ADC-A020-8C219B9DAC11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C8FFB-2827-4C3D-95EB-5135246421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460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4D49E-DF89-4ADC-A020-8C219B9DAC11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C8FFB-2827-4C3D-95EB-5135246421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0616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4D49E-DF89-4ADC-A020-8C219B9DAC11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C8FFB-2827-4C3D-95EB-5135246421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932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4D49E-DF89-4ADC-A020-8C219B9DAC11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C8FFB-2827-4C3D-95EB-5135246421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665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4D49E-DF89-4ADC-A020-8C219B9DAC11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C8FFB-2827-4C3D-95EB-5135246421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186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4D49E-DF89-4ADC-A020-8C219B9DAC11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C8FFB-2827-4C3D-95EB-5135246421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441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4D49E-DF89-4ADC-A020-8C219B9DAC11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C8FFB-2827-4C3D-95EB-5135246421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300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4D49E-DF89-4ADC-A020-8C219B9DAC11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C8FFB-2827-4C3D-95EB-5135246421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103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proverili.ru/tatarsk/tatarskiy-politekhnicheskiy-kolledzh/professii/montaznik" TargetMode="External"/><Relationship Id="rId13" Type="http://schemas.openxmlformats.org/officeDocument/2006/relationships/image" Target="../media/image12.jpeg"/><Relationship Id="rId3" Type="http://schemas.openxmlformats.org/officeDocument/2006/relationships/hyperlink" Target="https://proverili.ru/tatarsk/tatarskiy-politekhnicheskiy-kolledzh/professii/povar" TargetMode="External"/><Relationship Id="rId7" Type="http://schemas.openxmlformats.org/officeDocument/2006/relationships/hyperlink" Target="https://proverili.ru/tatarsk/tatarskiy-politekhnicheskiy-kolledzh/professii/mexanik" TargetMode="External"/><Relationship Id="rId12" Type="http://schemas.openxmlformats.org/officeDocument/2006/relationships/image" Target="../media/image1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proverili.ru/tatarsk/tatarskiy-politekhnicheskiy-kolledzh/professii/konditer" TargetMode="External"/><Relationship Id="rId11" Type="http://schemas.openxmlformats.org/officeDocument/2006/relationships/image" Target="../media/image10.jpg"/><Relationship Id="rId5" Type="http://schemas.openxmlformats.org/officeDocument/2006/relationships/hyperlink" Target="https://proverili.ru/tatarsk/tatarskiy-politekhnicheskiy-kolledzh/professii/voditel" TargetMode="External"/><Relationship Id="rId10" Type="http://schemas.openxmlformats.org/officeDocument/2006/relationships/hyperlink" Target="https://proverili.ru/tatarsk/tatarskiy-politekhnicheskiy-kolledzh/professii/kamenshhik" TargetMode="External"/><Relationship Id="rId4" Type="http://schemas.openxmlformats.org/officeDocument/2006/relationships/hyperlink" Target="https://proverili.ru/tatarsk/tatarskiy-politekhnicheskiy-kolledzh/professii/texnik" TargetMode="External"/><Relationship Id="rId9" Type="http://schemas.openxmlformats.org/officeDocument/2006/relationships/hyperlink" Target="https://proverili.ru/tatarsk/tatarskiy-politekhnicheskiy-kolledzh/professii/agronom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Relationship Id="rId5" Type="http://schemas.openxmlformats.org/officeDocument/2006/relationships/hyperlink" Target="http://pu95.edusite.ru/" TargetMode="External"/><Relationship Id="rId4" Type="http://schemas.openxmlformats.org/officeDocument/2006/relationships/hyperlink" Target="https://pu95.edusite.ru/p19aa1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otslx.ru/files/2020/11/Shveya.pdf" TargetMode="External"/><Relationship Id="rId7" Type="http://schemas.openxmlformats.org/officeDocument/2006/relationships/hyperlink" Target="http://otslx.ru/files/2022/05/%D0%A1%D0%9B%D0%95%D0%A1%D0%90%D0%A0%D0%AC.pdf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otslx.ru/files/2021/04/Shctukatur_malyar.pdf" TargetMode="External"/><Relationship Id="rId5" Type="http://schemas.openxmlformats.org/officeDocument/2006/relationships/hyperlink" Target="http://otslx.ru/files/2020/11/Plotnik_avtoslesar.pdf" TargetMode="External"/><Relationship Id="rId4" Type="http://schemas.openxmlformats.org/officeDocument/2006/relationships/hyperlink" Target="http://otslx.ru/files/2021/04/Zelenoe_xozyaystvo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75"/>
            <a:ext cx="12192000" cy="6846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456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325"/>
            <a:ext cx="12192000" cy="68416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Татарский политехнический колледж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8054" y="1206191"/>
            <a:ext cx="7842230" cy="5379129"/>
          </a:xfrm>
        </p:spPr>
      </p:pic>
      <p:sp>
        <p:nvSpPr>
          <p:cNvPr id="6" name="Прямоугольник 5"/>
          <p:cNvSpPr/>
          <p:nvPr/>
        </p:nvSpPr>
        <p:spPr>
          <a:xfrm>
            <a:off x="324464" y="2559999"/>
            <a:ext cx="314140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63225, Новосибирская обл.,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Татарск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ул. Ленина, 91а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Приемная комиссия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+7 383 642-05-41,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+7 383 642-06-88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87746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325"/>
            <a:ext cx="12192000" cy="68416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Татарский политехнический колледж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61942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Специальности</a:t>
            </a:r>
          </a:p>
          <a:p>
            <a:pPr marL="457200" lvl="1" indent="0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  <a:hlinkClick r:id="rId3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Повар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Техник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Водитель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Кондитер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Механик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Монтажник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Агроном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Каменщик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др.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5895" y="3605104"/>
            <a:ext cx="2877945" cy="3184107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5895" y="1172740"/>
            <a:ext cx="7359575" cy="26387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9823" y="3811472"/>
            <a:ext cx="4326194" cy="2977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615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807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325"/>
            <a:ext cx="12192000" cy="6841675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2078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0" r="7960"/>
          <a:stretch>
            <a:fillRect/>
          </a:stretch>
        </p:blipFill>
        <p:spPr>
          <a:xfrm>
            <a:off x="5611812" y="987425"/>
            <a:ext cx="5743575" cy="4873625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839788" y="665018"/>
            <a:ext cx="4361604" cy="5759533"/>
          </a:xfrm>
        </p:spPr>
        <p:txBody>
          <a:bodyPr>
            <a:noAutofit/>
          </a:bodyPr>
          <a:lstStyle/>
          <a:p>
            <a:endParaRPr lang="ru-RU" dirty="0"/>
          </a:p>
          <a:p>
            <a:pPr algn="ctr"/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ГОСУДАРСТВЕННОЕ БЮДЖЕТНОЕ ПРОФЕССИОНАЛЬНОЕ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ОБРАЗОВАТЕЛЬНОЕ УЧРЕЖДЕНИЕ НОВОСИБИРСКОЙ ОБЛАСТИ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«</a:t>
            </a:r>
            <a:r>
              <a:rPr lang="ru-RU" b="1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Здвинский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 межрайонный аграрный лицей»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Наш адрес: 632951, НСО с. Здвинск, </a:t>
            </a:r>
            <a:r>
              <a:rPr lang="ru-RU" b="1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ул.Максима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 Горького, д. 49; тел/факс.  (8-38363) 21-593 </a:t>
            </a:r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e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-</a:t>
            </a:r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mail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:mal_zdv@edu54.ru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Сайт: </a:t>
            </a:r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://</a:t>
            </a:r>
            <a:r>
              <a:rPr lang="en-US" b="1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pu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95.</a:t>
            </a:r>
            <a:r>
              <a:rPr lang="en-US" b="1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edusite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.</a:t>
            </a:r>
            <a:r>
              <a:rPr lang="en-US" b="1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ru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/</a:t>
            </a:r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 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базе 9 классов: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35.01.11 «Мастер сельскохозяйственного производства, срок обучения 3 года 10 месяцев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35.01.23 «Хозяйка (ин) усадьбы», срок обучения 3 года 10 месяцев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1022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325"/>
            <a:ext cx="12192000" cy="68416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01445"/>
            <a:ext cx="10515600" cy="1189243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Омский техникум строительства и лесного хозяйства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профессиональное образовательное учреждение Омской области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766904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ПРИЁМНАЯ КОМИССИЯ 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ЧАСЫ РАБОТЫ: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ПОНЕДЕЛЬНИК-ПЯТНИЦА</a:t>
            </a:r>
          </a:p>
          <a:p>
            <a:pPr marL="0" indent="0" algn="ctr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9-00ч. до 17-00ч.  </a:t>
            </a:r>
          </a:p>
          <a:p>
            <a:pPr marL="0" indent="0" algn="ctr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СУББОТА с 9-00ч. до 13-00ч.</a:t>
            </a:r>
          </a:p>
          <a:p>
            <a:pPr marL="0" indent="0" algn="ctr">
              <a:buNone/>
            </a:pP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ТЕЛ. ПРИЕМНОЙ КОМИССИИ: </a:t>
            </a:r>
            <a:endParaRPr lang="ru-RU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65-76-02</a:t>
            </a:r>
          </a:p>
          <a:p>
            <a:pPr marL="0" indent="0" algn="ctr">
              <a:buNone/>
            </a:pP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Поступающий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представляет оригинал документа государственного образца об образовании (квалификации) до 15 августа 2023 г.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наличии свободных мест прием документов продлевается до 25 ноября 2023 г.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832987" cy="4914388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  <a:hlinkClick r:id="rId3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ШВЕЯ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РАБОЧИЙ ЗЕЛЕНОГО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ХОЗЯЙСТВА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СТОЛЯР СТРОИТЕЛЬНЫЙ,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  <a:hlinkClick r:id="rId5"/>
            </a:endParaRPr>
          </a:p>
          <a:p>
            <a:pPr marL="0" indent="0" algn="ct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  <a:hlinkClick r:id="rId5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ПЛОТНИК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ШТУКАТУР, МАЛЯР СТРОИТЕЛЬНЫЙ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  <a:hlinkClick r:id="rId7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СЛЕСАРЬ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ПО РЕМОНТУ АВТОМОБИЛЕЙ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176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325"/>
            <a:ext cx="12192000" cy="68416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45690"/>
            <a:ext cx="10515600" cy="114499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Омский техникум строительства и лесного хозяйства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профессиональное образовательное учреждение Омской области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92913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лиц с ограниченными возможностями здоровья и инвалидов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Контактная информация: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ЗАМЕСТИТЕЛЬ ДИРЕКТОРА: Чубенко Анастасия Юрьевна (вопросы социально-психолого-педагогического сопровождения)  тел. 65-75-53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ОТВЕТСТВЕННЫЙ СЕКРЕТАРЬ ПРИЕМНОЙ КОМИССИИ: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Пугина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Валентина Николаевна тел. 65-75-53, 65-76-02</a:t>
            </a:r>
          </a:p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199" y="2058194"/>
            <a:ext cx="5744497" cy="4268864"/>
          </a:xfrm>
        </p:spPr>
      </p:pic>
    </p:spTree>
    <p:extLst>
      <p:ext uri="{BB962C8B-B14F-4D97-AF65-F5344CB8AC3E}">
        <p14:creationId xmlns:p14="http://schemas.microsoft.com/office/powerpoint/2010/main" val="3955656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325"/>
            <a:ext cx="12192000" cy="68416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профессиональное образовательное учреждение Омской области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Тарский индустриально – педагогический колледж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4996" y="1950176"/>
            <a:ext cx="4351338" cy="4351338"/>
          </a:xfrm>
        </p:spPr>
      </p:pic>
      <p:sp>
        <p:nvSpPr>
          <p:cNvPr id="6" name="Прямоугольник 5"/>
          <p:cNvSpPr/>
          <p:nvPr/>
        </p:nvSpPr>
        <p:spPr>
          <a:xfrm>
            <a:off x="587477" y="3220159"/>
            <a:ext cx="2692251" cy="1119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ru-RU" sz="3200" b="1" i="1" kern="1800" dirty="0" smtClean="0">
                <a:solidFill>
                  <a:srgbClr val="1A528C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Повар, кондитер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8169" y="1950176"/>
            <a:ext cx="4076756" cy="4779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642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325"/>
            <a:ext cx="12192000" cy="68416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522669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профессиональное образовательное учреждение Омской области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Тарский индустриально – педагогический колледж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916900753"/>
              </p:ext>
            </p:extLst>
          </p:nvPr>
        </p:nvGraphicFramePr>
        <p:xfrm>
          <a:off x="604685" y="2039489"/>
          <a:ext cx="5062690" cy="3748499"/>
        </p:xfrm>
        <a:graphic>
          <a:graphicData uri="http://schemas.openxmlformats.org/drawingml/2006/table">
            <a:tbl>
              <a:tblPr firstRow="1" firstCol="1" bandRow="1"/>
              <a:tblGrid>
                <a:gridCol w="1998697"/>
                <a:gridCol w="1998697"/>
                <a:gridCol w="1065296"/>
              </a:tblGrid>
              <a:tr h="599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Код и наименование профессии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0" marT="0" marB="0" anchor="ctr">
                    <a:lnL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43.01.09  Повар, кондитер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0" marT="0" marB="0" anchor="ctr">
                    <a:lnL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95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образования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0" marT="0" marB="0" anchor="ctr">
                    <a:lnL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Среднее профессиональное образование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0" marT="0" marB="0" anchor="ctr">
                    <a:lnL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95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обучения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0" marT="0" marB="0" anchor="ctr">
                    <a:lnL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Очная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0" marT="0" marB="0" anchor="ctr">
                    <a:lnL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95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Квалификация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0" marT="0" marB="0" anchor="ctr">
                    <a:lnL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повар, кондитер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0" marT="0" marB="0" anchor="ctr">
                    <a:lnL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902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Нормативный срок обучения по очной форме обучения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0" marT="0" marB="0" anchor="ctr">
                    <a:lnL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 базе среднего общего образования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0" marT="0" marB="0" anchor="ctr">
                    <a:lnL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0" marT="0" marB="0" anchor="ctr">
                    <a:lnL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90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 базе основного общего образования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0" marT="0" marB="0" anchor="ctr">
                    <a:lnL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года 10 месяцев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0" marT="0" marB="0" anchor="ctr">
                    <a:lnL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1E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6172200" y="3008671"/>
            <a:ext cx="5181600" cy="3168292"/>
          </a:xfrm>
        </p:spPr>
        <p:txBody>
          <a:bodyPr>
            <a:normAutofit/>
          </a:bodyPr>
          <a:lstStyle/>
          <a:p>
            <a:pPr marL="0" lvl="0" indent="0" algn="ctr" fontAlgn="base">
              <a:buNone/>
            </a:pPr>
            <a:r>
              <a:rPr lang="ru-RU" b="1" dirty="0"/>
              <a:t>+</a:t>
            </a:r>
            <a:r>
              <a:rPr lang="ru-R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(3812) 35-70-00, доб. </a:t>
            </a:r>
            <a:r>
              <a:rPr lang="ru-RU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28-71</a:t>
            </a:r>
          </a:p>
          <a:p>
            <a:pPr marL="0" lvl="0" indent="0" algn="ctr" fontAlgn="base">
              <a:buNone/>
            </a:pPr>
            <a:r>
              <a:rPr lang="ru-RU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 1 июня по 1 декабря с 9.00 до 17.00): прямая телефонная линия по вопросам приема в профессиональные образовательные организации и образовательные организации высшего образования инвалидов и лиц с ограниченными возможностями здоровья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8551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325"/>
            <a:ext cx="12192000" cy="68416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Профессиональное училище-интернат для инвалидов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0358" y="1386348"/>
            <a:ext cx="8352879" cy="5168697"/>
          </a:xfrm>
        </p:spPr>
      </p:pic>
    </p:spTree>
    <p:extLst>
      <p:ext uri="{BB962C8B-B14F-4D97-AF65-F5344CB8AC3E}">
        <p14:creationId xmlns:p14="http://schemas.microsoft.com/office/powerpoint/2010/main" val="4168297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325"/>
            <a:ext cx="12192000" cy="68416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Профессиональное училище-интернат для инвалидов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53961" y="1825624"/>
            <a:ext cx="5665839" cy="4722659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Адрес:</a:t>
            </a:r>
          </a:p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630048,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г.Новосибирск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ул. Немировича-Данченко,100.</a:t>
            </a:r>
          </a:p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 приёмной комиссии:</a:t>
            </a:r>
          </a:p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(383)304-09-25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314-85-02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добавочный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29</a:t>
            </a:r>
          </a:p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Электронная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почта:</a:t>
            </a:r>
          </a:p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profint@yandex.ru</a:t>
            </a:r>
          </a:p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проехать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 «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пл.К.Маркса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№№ 4,8, 1060, 1264, 1204, 45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ост. «Советская Сибирь»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6172200" y="1489586"/>
            <a:ext cx="5788742" cy="522092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базе 9 и 11 классов: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слесарь-ремонтник (бытовая техника) — 2 года;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слесарь-ремонтник швейного производства — 1 год;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обувщик широкого профиля (по индивидуальному пошиву и ремонту обуви) — 2 года;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заготовщик верха обуви — 2 года;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портной — 2 года;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закройщик (на базе специальности портного) — 1 год;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швея (оператор швейного оборудования) — 2 года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вышивальщица (машинная вышивка)— 2 года;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переплетчик-брошюровщик — 2 года;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изготовитель художественных изделий из лозы — 2 года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базе 9 классов коррекционной (вспомогательной) школы: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швея (оператор швейного оборудования) — 2 года;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обувщик широкого профиля (по индивидуальному пошиву и ремонту обуви) — 2 года;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переплетчик-брошюровщик — 2 года.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0985762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325"/>
            <a:ext cx="12192000" cy="68416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Сельскохозяйственный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техникум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Куйбышевский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2232" y="1474839"/>
            <a:ext cx="5857568" cy="511769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ОЧНОЕ ОБУЧЕНИЕ НА БЮДЖЕТНОЙ ОСНОВЕ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специальностям: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Экономика и бухгалтерский учёт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Коммерция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Механизация сельского хозяйства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Электрификация и автоматизация сельского хозяйства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Кинология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базе 11 классов)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Ветеринария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Техническое обслуживание и ремонт автомобильного транспорта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приёмной комиссии заочной формы обучения</a:t>
            </a:r>
          </a:p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(383-62)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21-376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39488"/>
            <a:ext cx="5715000" cy="4137475"/>
          </a:xfrm>
        </p:spPr>
      </p:pic>
    </p:spTree>
    <p:extLst>
      <p:ext uri="{BB962C8B-B14F-4D97-AF65-F5344CB8AC3E}">
        <p14:creationId xmlns:p14="http://schemas.microsoft.com/office/powerpoint/2010/main" val="3643992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334</Words>
  <Application>Microsoft Office PowerPoint</Application>
  <PresentationFormat>Широкоэкранный</PresentationFormat>
  <Paragraphs>111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Омский техникум строительства и лесного хозяйства Бюджетное профессиональное образовательное учреждение Омской области </vt:lpstr>
      <vt:lpstr>Омский техникум строительства и лесного хозяйства Бюджетное профессиональное образовательное учреждение Омской области </vt:lpstr>
      <vt:lpstr>Бюджетное профессиональное образовательное учреждение Омской области Тарский индустриально – педагогический колледж </vt:lpstr>
      <vt:lpstr>Бюджетное профессиональное образовательное учреждение Омской области Тарский индустриально – педагогический колледж </vt:lpstr>
      <vt:lpstr>Профессиональное училище-интернат для инвалидов </vt:lpstr>
      <vt:lpstr>Профессиональное училище-интернат для инвалидов</vt:lpstr>
      <vt:lpstr>Сельскохозяйственный техникум  «Куйбышевский»</vt:lpstr>
      <vt:lpstr>Татарский политехнический колледж </vt:lpstr>
      <vt:lpstr>Татарский политехнический колледж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СпиринаСА</dc:creator>
  <cp:lastModifiedBy>СпиринаСА</cp:lastModifiedBy>
  <cp:revision>8</cp:revision>
  <dcterms:created xsi:type="dcterms:W3CDTF">2023-03-27T05:30:33Z</dcterms:created>
  <dcterms:modified xsi:type="dcterms:W3CDTF">2023-03-27T06:43:32Z</dcterms:modified>
</cp:coreProperties>
</file>