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386" r:id="rId3"/>
    <p:sldId id="376" r:id="rId4"/>
    <p:sldId id="382" r:id="rId5"/>
    <p:sldId id="383" r:id="rId6"/>
    <p:sldId id="390" r:id="rId7"/>
    <p:sldId id="388" r:id="rId8"/>
    <p:sldId id="378" r:id="rId9"/>
    <p:sldId id="42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7" autoAdjust="0"/>
  </p:normalViewPr>
  <p:slideViewPr>
    <p:cSldViewPr>
      <p:cViewPr varScale="1">
        <p:scale>
          <a:sx n="86" d="100"/>
          <a:sy n="86" d="100"/>
        </p:scale>
        <p:origin x="149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543EBF9-453E-41D3-B893-692751C2313F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2CB5C0-E1DC-45E4-82AC-16B8F44D26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512168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Детский сад  № 25» </a:t>
            </a:r>
            <a:r>
              <a:rPr lang="ru-RU" sz="1800" b="1" dirty="0" err="1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Кавалерово                                                  </a:t>
            </a: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Кавалеровского </a:t>
            </a:r>
            <a:r>
              <a:rPr lang="ru-RU" sz="18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муниципального </a:t>
            </a: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округа </a:t>
            </a:r>
            <a:r>
              <a:rPr lang="ru-RU" sz="18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Приморского </a:t>
            </a: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края</a:t>
            </a:r>
            <a:r>
              <a:rPr lang="ru-RU" sz="16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6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340768"/>
            <a:ext cx="7498080" cy="5112568"/>
          </a:xfrm>
        </p:spPr>
        <p:txBody>
          <a:bodyPr>
            <a:normAutofit fontScale="25000" lnSpcReduction="20000"/>
          </a:bodyPr>
          <a:lstStyle/>
          <a:p>
            <a:pPr marL="82296" indent="0" algn="ctr">
              <a:buNone/>
            </a:pPr>
            <a:endParaRPr lang="ru-RU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82296" indent="0" algn="ctr">
              <a:buNone/>
            </a:pP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«ТИМБИЛДИНГ»</a:t>
            </a:r>
            <a:endParaRPr lang="ru-RU" sz="7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ПРОГРАММА ДОПОЛНИТЕЛЬНОГО ОБРАЗОВАНИЯ</a:t>
            </a:r>
          </a:p>
          <a:p>
            <a:pPr marL="82296" indent="0"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по организации и проведению занятий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направленности</a:t>
            </a:r>
          </a:p>
          <a:p>
            <a:pPr marL="82296" indent="0" algn="ctr"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19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29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29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29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3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3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3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3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3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endParaRPr lang="ru-RU" sz="3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Автор –составитель: Фадеева Елена Павловна, воспитатель  высшей квалификационной категории </a:t>
            </a:r>
            <a:endParaRPr lang="en-US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0BD0D9"/>
              </a:buClr>
              <a:buSzPct val="95000"/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2024г.</a:t>
            </a:r>
          </a:p>
          <a:p>
            <a:pPr marL="82296" indent="0" algn="ctr">
              <a:buNone/>
            </a:pPr>
            <a: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9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9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82296" indent="0" algn="ctr">
              <a:buNone/>
            </a:pP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49317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11760" y="316756"/>
            <a:ext cx="5472608" cy="2088232"/>
          </a:xfrm>
          <a:prstGeom prst="ellips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ТИМБИЛДИНГ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469936" y="2285992"/>
            <a:ext cx="1883648" cy="1214446"/>
          </a:xfrm>
          <a:prstGeom prst="curv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020272" y="2132856"/>
            <a:ext cx="1454743" cy="2224838"/>
          </a:xfrm>
          <a:prstGeom prst="curved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2851919"/>
            <a:ext cx="365415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Team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-команда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      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3571876"/>
            <a:ext cx="43431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строительство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 rot="1306361">
            <a:off x="3110760" y="4120841"/>
            <a:ext cx="390149" cy="1011626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824320" y="4162496"/>
            <a:ext cx="413208" cy="135473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487203">
            <a:off x="6453275" y="4158511"/>
            <a:ext cx="350841" cy="101286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69936" y="5175982"/>
            <a:ext cx="2303793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Тренинги в виде игры</a:t>
            </a:r>
          </a:p>
        </p:txBody>
      </p:sp>
      <p:sp>
        <p:nvSpPr>
          <p:cNvPr id="12" name="Овал 11"/>
          <p:cNvSpPr/>
          <p:nvPr/>
        </p:nvSpPr>
        <p:spPr>
          <a:xfrm>
            <a:off x="6398822" y="5205141"/>
            <a:ext cx="2281155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Командная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3958561" y="5601452"/>
            <a:ext cx="2281155" cy="103617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Активный отдых</a:t>
            </a:r>
          </a:p>
        </p:txBody>
      </p:sp>
    </p:spTree>
    <p:extLst>
      <p:ext uri="{BB962C8B-B14F-4D97-AF65-F5344CB8AC3E}">
        <p14:creationId xmlns:p14="http://schemas.microsoft.com/office/powerpoint/2010/main" val="12691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980728"/>
            <a:ext cx="7848872" cy="47285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«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Тимбилдинг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риентирована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повышение интереса детей к занятиям физической культурой,  сохранение, поддержание здоровья детей;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одразумевает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–формирование умения работать в команде, развитие социально-психологических качеств, эмоциональной и коммуникативной сферы;  </a:t>
            </a:r>
            <a:endParaRPr lang="ru-RU" sz="2400" b="1" u="sng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редставляет собой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работы по 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тимбилдингу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детей старшего дошкольного возраста (5-6 лет)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124744"/>
            <a:ext cx="7498080" cy="50886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Обусловлена: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тратегией развития физической культуры и спорта в Российской Федерации на период до 2020 года, утв. Распоряжением Правительства РФ от 07.08.2009 № 1101-р;</a:t>
            </a:r>
          </a:p>
          <a:p>
            <a:pPr lvl="0">
              <a:buFont typeface="Wingdings" pitchFamily="2" charset="2"/>
              <a:buChar char="Ø"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состоянием здоровья   детей; </a:t>
            </a:r>
          </a:p>
          <a:p>
            <a:pPr lvl="0">
              <a:buFont typeface="Wingdings" pitchFamily="2" charset="2"/>
              <a:buChar char="Ø"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недостаточным развитием и внедрением инновационных спортивных технологий в детских  образовательных учреждениях;</a:t>
            </a:r>
          </a:p>
          <a:p>
            <a:pPr marL="82296" lvl="0" indent="0">
              <a:buNone/>
            </a:pP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тсутствие навыков работать в команде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208" y="116632"/>
            <a:ext cx="796208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охранение и укрепление здоровья детей посредством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тимбилдинга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8064896" cy="576064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53548A"/>
              </a:buClr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создать условия для  формирования стойкого интереса по сохранению и укреплению своего здоровья; </a:t>
            </a:r>
            <a:endParaRPr lang="ru-RU" sz="2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53548A"/>
              </a:buClr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формировать умение детей активно участвовать в спортивных играх командной направленности, взаимодействовать со сверстниками и взрослыми, договариваться, учитывая интересы всех членов команды, подчиняться определённым правилам;</a:t>
            </a:r>
            <a:endParaRPr lang="ru-RU" sz="2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53548A"/>
              </a:buClr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совершенствовать двигательные навыки детей в ходе выполнения согласованных действий;</a:t>
            </a:r>
            <a:endParaRPr lang="ru-RU" sz="2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53548A"/>
              </a:buClr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воспитывать чувство толерантности - готовности принять других такими, какие они есть, и взаимодействовать с ними на основе уважения,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согласия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стремления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сотрудничеству</a:t>
            </a:r>
            <a:endParaRPr lang="ru-RU" sz="2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buClr>
                <a:srgbClr val="53548A"/>
              </a:buClr>
            </a:pPr>
            <a:endParaRPr lang="ru-RU" sz="2600" b="1" dirty="0">
              <a:solidFill>
                <a:prstClr val="black"/>
              </a:solidFill>
            </a:endParaRPr>
          </a:p>
          <a:p>
            <a:pPr algn="ctr">
              <a:buNone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32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ПРИНЦИПЫ  ПОСТРОЕНИЯ  ПРОГРАММЫ: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0688"/>
            <a:ext cx="7848872" cy="5976664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систематичность и последовательность-материал к занятиям подобран в определённом порядке, системе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доступность -  характер и объем соответствует уровню развития и подготовленности детей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наглядность- большинство заданий предполагает опору на чувственный опыт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комплексность работы- физическое развитие включено в общую систему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-образовательной работы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принцип партнёрства - общение с детьми должно происходить на равных, партнёрских отношениях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принцип положительной оценки деятельности детей, что способствует ещё более высокой активности, эмоциональной отдаче, хорошему настроению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ринцип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паритета - любое предложение ребёнка должно быть зафиксировано,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использовано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50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низ 4"/>
          <p:cNvSpPr/>
          <p:nvPr/>
        </p:nvSpPr>
        <p:spPr>
          <a:xfrm>
            <a:off x="4827193" y="1693752"/>
            <a:ext cx="336529" cy="353544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248462">
            <a:off x="2586039" y="1630943"/>
            <a:ext cx="308240" cy="1338281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1082921">
            <a:off x="7267834" y="1663999"/>
            <a:ext cx="268387" cy="1230621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368960" y="260648"/>
            <a:ext cx="5593133" cy="120243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ВИДОВ ТИМБИЛДИНГА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3012744"/>
            <a:ext cx="3240360" cy="190030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спортивные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тимбилдинги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(направлены на физическую активность участников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46067" y="5373216"/>
            <a:ext cx="4892952" cy="138786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тимбилдинги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направлены на эмоциональную активность участников) 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42360" y="2969416"/>
            <a:ext cx="3319334" cy="190030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логико-психологические </a:t>
            </a:r>
            <a:r>
              <a:rPr lang="ru-RU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тимбилдинги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(направлены на интеллектуальную активность участников)</a:t>
            </a:r>
          </a:p>
        </p:txBody>
      </p:sp>
    </p:spTree>
    <p:extLst>
      <p:ext uri="{BB962C8B-B14F-4D97-AF65-F5344CB8AC3E}">
        <p14:creationId xmlns:p14="http://schemas.microsoft.com/office/powerpoint/2010/main" val="39292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90671" y="2161843"/>
            <a:ext cx="3782913" cy="209539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СОСТАВЛЯЮЩИЕ ПРОЦЕССА</a:t>
            </a:r>
          </a:p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командообразования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823060" y="116631"/>
            <a:ext cx="2143140" cy="119777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сплоченности коллектива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66727" y="715519"/>
            <a:ext cx="2744988" cy="124216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коммуникативных способностей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845414" y="3930883"/>
            <a:ext cx="2246034" cy="121444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различных ситуаций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775345" y="5074510"/>
            <a:ext cx="2982764" cy="156397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членов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команды попробовать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себя в новой роли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52437" y="595273"/>
            <a:ext cx="2554814" cy="143827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уровня взаимодействия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 членами команды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52437" y="3778326"/>
            <a:ext cx="2000263" cy="120462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лидера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644090" y="5020018"/>
            <a:ext cx="3008676" cy="158417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algn="ctr"/>
            <a:r>
              <a:rPr lang="ru-RU" sz="1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0800000">
            <a:off x="4782615" y="1351829"/>
            <a:ext cx="299511" cy="769671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18399942">
            <a:off x="7129072" y="3328703"/>
            <a:ext cx="354046" cy="670824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3570654">
            <a:off x="2647851" y="3249249"/>
            <a:ext cx="354046" cy="674009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Выгнутая влево стрелка 19"/>
          <p:cNvSpPr/>
          <p:nvPr/>
        </p:nvSpPr>
        <p:spPr>
          <a:xfrm rot="1085233">
            <a:off x="3211195" y="3987156"/>
            <a:ext cx="731520" cy="1035984"/>
          </a:xfrm>
          <a:prstGeom prst="curv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>
            <a:off x="5988464" y="4141406"/>
            <a:ext cx="731520" cy="941109"/>
          </a:xfrm>
          <a:prstGeom prst="curved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лево стрелка 23"/>
          <p:cNvSpPr/>
          <p:nvPr/>
        </p:nvSpPr>
        <p:spPr>
          <a:xfrm rot="12279115">
            <a:off x="6997003" y="2045484"/>
            <a:ext cx="731520" cy="886707"/>
          </a:xfrm>
          <a:prstGeom prst="curv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право стрелка 30"/>
          <p:cNvSpPr/>
          <p:nvPr/>
        </p:nvSpPr>
        <p:spPr>
          <a:xfrm rot="8665469">
            <a:off x="2539567" y="2013931"/>
            <a:ext cx="672843" cy="927458"/>
          </a:xfrm>
          <a:prstGeom prst="curvedLeftArrow">
            <a:avLst>
              <a:gd name="adj1" fmla="val 25000"/>
              <a:gd name="adj2" fmla="val 47516"/>
              <a:gd name="adj3" fmla="val 2500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82428" y="116632"/>
            <a:ext cx="3657600" cy="466344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«Переправа»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459" y="532785"/>
            <a:ext cx="4049600" cy="2777350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56176" y="103110"/>
            <a:ext cx="2200847" cy="53649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42962" y="3439433"/>
            <a:ext cx="2796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2296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«Кенгуру и кенгурёнок»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546" y="3938063"/>
            <a:ext cx="3962743" cy="2900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918" y="507634"/>
            <a:ext cx="3926164" cy="277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6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3470</TotalTime>
  <Words>321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Calibri</vt:lpstr>
      <vt:lpstr>Corbel</vt:lpstr>
      <vt:lpstr>Gill Sans MT</vt:lpstr>
      <vt:lpstr>Monotype Corsiva</vt:lpstr>
      <vt:lpstr>Times New Roman</vt:lpstr>
      <vt:lpstr>Verdana</vt:lpstr>
      <vt:lpstr>Wingdings</vt:lpstr>
      <vt:lpstr>Wingdings 2</vt:lpstr>
      <vt:lpstr>Солнцестояние</vt:lpstr>
      <vt:lpstr>  Муниципальное бюджетное дошкольное образовательное учреждение   « Детский сад  № 25» пгт Кавалерово                                                  Кавалеровского муниципального округа Приморского края    </vt:lpstr>
      <vt:lpstr>Презентация PowerPoint</vt:lpstr>
      <vt:lpstr>ПОЯСНИТЕЛЬНАЯ ЗАПИСКА</vt:lpstr>
      <vt:lpstr>АКТУАЛЬНОСТЬ</vt:lpstr>
      <vt:lpstr>ЦЕЛЬ: сохранение и укрепление здоровья детей посредством тимбилдинга </vt:lpstr>
      <vt:lpstr> ПРИНЦИПЫ  ПОСТРОЕНИЯ  ПРОГРАММЫ: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381</cp:revision>
  <dcterms:created xsi:type="dcterms:W3CDTF">2017-02-16T03:13:57Z</dcterms:created>
  <dcterms:modified xsi:type="dcterms:W3CDTF">2024-01-18T15:46:45Z</dcterms:modified>
</cp:coreProperties>
</file>