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17"/>
  </p:notesMasterIdLst>
  <p:sldIdLst>
    <p:sldId id="256" r:id="rId4"/>
    <p:sldId id="274" r:id="rId5"/>
    <p:sldId id="277" r:id="rId6"/>
    <p:sldId id="279" r:id="rId7"/>
    <p:sldId id="281" r:id="rId8"/>
    <p:sldId id="278" r:id="rId9"/>
    <p:sldId id="276" r:id="rId10"/>
    <p:sldId id="282" r:id="rId11"/>
    <p:sldId id="283" r:id="rId12"/>
    <p:sldId id="284" r:id="rId13"/>
    <p:sldId id="285" r:id="rId14"/>
    <p:sldId id="286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7BFB2-312B-4049-A4CA-26269B4AD0E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9847F-1F17-4D84-B895-B5EBBE789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24691-8561-4520-8380-F8FCBE2F6A5D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1AE7-889A-41B6-B932-AE002D2B3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../media/audio19.wav"/><Relationship Id="rId1" Type="http://schemas.openxmlformats.org/officeDocument/2006/relationships/audio" Target="../media/audio18.wav"/><Relationship Id="rId6" Type="http://schemas.openxmlformats.org/officeDocument/2006/relationships/image" Target="../media/image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../media/audio21.wav"/><Relationship Id="rId1" Type="http://schemas.openxmlformats.org/officeDocument/2006/relationships/audio" Target="../media/audio20.wav"/><Relationship Id="rId6" Type="http://schemas.openxmlformats.org/officeDocument/2006/relationships/image" Target="../media/image8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../media/audio23.wav"/><Relationship Id="rId1" Type="http://schemas.openxmlformats.org/officeDocument/2006/relationships/audio" Target="../media/audio22.wav"/><Relationship Id="rId6" Type="http://schemas.openxmlformats.org/officeDocument/2006/relationships/image" Target="../media/image8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5.xml"/><Relationship Id="rId1" Type="http://schemas.openxmlformats.org/officeDocument/2006/relationships/audio" Target="../media/audio24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6" Type="http://schemas.openxmlformats.org/officeDocument/2006/relationships/image" Target="../media/image8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13.png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image" Target="../media/image8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6" Type="http://schemas.openxmlformats.org/officeDocument/2006/relationships/image" Target="../media/image8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6" Type="http://schemas.openxmlformats.org/officeDocument/2006/relationships/image" Target="../media/image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8.png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6" Type="http://schemas.openxmlformats.org/officeDocument/2006/relationships/image" Target="../media/image8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8.png"/><Relationship Id="rId2" Type="http://schemas.openxmlformats.org/officeDocument/2006/relationships/audio" Target="../media/audio17.wav"/><Relationship Id="rId1" Type="http://schemas.openxmlformats.org/officeDocument/2006/relationships/audio" Target="../media/audio16.wav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ДЕТЁНЫШИ  ДОМАШНИХ ЖИВОТНЫХ  И ПТИЦ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Тарасова Татьяна Николаевна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Воспитатель МДОУ ИРМО «Марковский детский сад комбинированного вида»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67544" y="6381328"/>
            <a:ext cx="304800" cy="3048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349426" cy="148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3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4040188" cy="648072"/>
          </a:xfrm>
        </p:spPr>
        <p:txBody>
          <a:bodyPr/>
          <a:lstStyle/>
          <a:p>
            <a:r>
              <a:rPr lang="ru-RU" dirty="0" smtClean="0"/>
              <a:t>ОДИН-ЦЫПЛЁНОК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576064"/>
          </a:xfrm>
        </p:spPr>
        <p:txBody>
          <a:bodyPr/>
          <a:lstStyle/>
          <a:p>
            <a:r>
              <a:rPr lang="ru-RU" dirty="0" smtClean="0"/>
              <a:t>МНОГО - ЦЫПЛЯТ</a:t>
            </a:r>
            <a:endParaRPr lang="ru-RU" dirty="0"/>
          </a:p>
        </p:txBody>
      </p:sp>
      <p:pic>
        <p:nvPicPr>
          <p:cNvPr id="52226" name="Picture 2" descr="http://wallpage.ru/imgbig/wallpapers_68523.jpg"/>
          <p:cNvPicPr>
            <a:picLocks noChangeAspect="1" noChangeArrowheads="1"/>
          </p:cNvPicPr>
          <p:nvPr/>
        </p:nvPicPr>
        <p:blipFill>
          <a:blip r:embed="rId4" cstate="print"/>
          <a:srcRect l="16606" t="8859" r="23594" b="3533"/>
          <a:stretch>
            <a:fillRect/>
          </a:stretch>
        </p:blipFill>
        <p:spPr bwMode="auto">
          <a:xfrm>
            <a:off x="539552" y="2348880"/>
            <a:ext cx="3528392" cy="3876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2228" name="Picture 4" descr="http://mirkosmosa.ru/images/sonnik/3/87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412776"/>
            <a:ext cx="4262874" cy="266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  <p:pic>
        <p:nvPicPr>
          <p:cNvPr id="8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53955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3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360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ОДИН-УТЁНОК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692697"/>
            <a:ext cx="4041775" cy="576064"/>
          </a:xfrm>
        </p:spPr>
        <p:txBody>
          <a:bodyPr/>
          <a:lstStyle/>
          <a:p>
            <a:r>
              <a:rPr lang="ru-RU" dirty="0" smtClean="0"/>
              <a:t>МНОГО-УТЯТ</a:t>
            </a:r>
            <a:endParaRPr lang="ru-RU" dirty="0"/>
          </a:p>
        </p:txBody>
      </p:sp>
      <p:pic>
        <p:nvPicPr>
          <p:cNvPr id="53250" name="Picture 2" descr="http://svoy-business.com/wp-content/uploads/2016/10/1371311019_youloveit_ru_kotenok_i_utyata01-300x200-300x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556792"/>
            <a:ext cx="4536504" cy="30243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3254" name="Picture 6" descr="http://img-fotki.yandex.ru/get/6106/159303434.f/0_77074_1b8f0d8e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060848"/>
            <a:ext cx="3055307" cy="4402460"/>
          </a:xfrm>
          <a:prstGeom prst="rect">
            <a:avLst/>
          </a:prstGeom>
          <a:noFill/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395536" y="6309320"/>
            <a:ext cx="304800" cy="304800"/>
          </a:xfrm>
          <a:prstGeom prst="rect">
            <a:avLst/>
          </a:prstGeom>
        </p:spPr>
      </p:pic>
      <p:pic>
        <p:nvPicPr>
          <p:cNvPr id="8" name="~PP1200.WAV">
            <a:hlinkClick r:id="" action="ppaction://media"/>
          </p:cNvPr>
          <p:cNvPicPr>
            <a:picLocks noRot="1" noChangeAspect="1"/>
          </p:cNvPicPr>
          <p:nvPr>
            <a:wavAudioFile r:embed="rId2" name="~PP1200.WAV"/>
          </p:nvPr>
        </p:nvPicPr>
        <p:blipFill>
          <a:blip r:embed="rId6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1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7"/>
            <a:ext cx="4040188" cy="504056"/>
          </a:xfrm>
        </p:spPr>
        <p:txBody>
          <a:bodyPr/>
          <a:lstStyle/>
          <a:p>
            <a:r>
              <a:rPr lang="ru-RU" dirty="0" smtClean="0"/>
              <a:t>ОДИН -ГУСЁНОК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620689"/>
            <a:ext cx="4041775" cy="504056"/>
          </a:xfrm>
        </p:spPr>
        <p:txBody>
          <a:bodyPr/>
          <a:lstStyle/>
          <a:p>
            <a:r>
              <a:rPr lang="ru-RU" dirty="0" smtClean="0"/>
              <a:t>МНОГО -ГУСЯТ</a:t>
            </a:r>
            <a:endParaRPr lang="ru-RU" dirty="0"/>
          </a:p>
        </p:txBody>
      </p:sp>
      <p:pic>
        <p:nvPicPr>
          <p:cNvPr id="54274" name="Picture 2" descr="http://900igr.net/datai/zhivotnye/Domashnie-9.files/0008-007-Gusjo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12776"/>
            <a:ext cx="2585987" cy="44394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4276" name="Picture 4" descr="https://29.img.avito.st/640x480/33597186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1412776"/>
            <a:ext cx="4416491" cy="33123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  <p:pic>
        <p:nvPicPr>
          <p:cNvPr id="8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6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5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12776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ЭТО - ДЕТЁНЫШИ  ДОМАШНИХ ЖИВОТНЫХ  И ПТИЦ</a:t>
            </a:r>
            <a:endParaRPr lang="ru-RU" sz="3200" dirty="0"/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8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4040188" cy="1224135"/>
          </a:xfrm>
        </p:spPr>
        <p:txBody>
          <a:bodyPr/>
          <a:lstStyle/>
          <a:p>
            <a:r>
              <a:rPr lang="ru-RU" dirty="0" smtClean="0"/>
              <a:t>ОДИН- ТЕЛЁНОК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260648"/>
            <a:ext cx="4041775" cy="1224135"/>
          </a:xfrm>
        </p:spPr>
        <p:txBody>
          <a:bodyPr/>
          <a:lstStyle/>
          <a:p>
            <a:r>
              <a:rPr lang="ru-RU" dirty="0" smtClean="0"/>
              <a:t>МНОГО-ТЕЛЯТ</a:t>
            </a:r>
            <a:endParaRPr lang="ru-RU" dirty="0"/>
          </a:p>
        </p:txBody>
      </p:sp>
      <p:pic>
        <p:nvPicPr>
          <p:cNvPr id="9218" name="Picture 2" descr="http://img11.olx.ua/images_slandocomua/362043822_2_644x461_prodatsya-telya-tolochka-15msyats-fotografii_rev001.jpg"/>
          <p:cNvPicPr>
            <a:picLocks noChangeAspect="1" noChangeArrowheads="1"/>
          </p:cNvPicPr>
          <p:nvPr/>
        </p:nvPicPr>
        <p:blipFill>
          <a:blip r:embed="rId4" cstate="print"/>
          <a:srcRect l="13544" t="39357" r="35975"/>
          <a:stretch>
            <a:fillRect/>
          </a:stretch>
        </p:blipFill>
        <p:spPr bwMode="auto">
          <a:xfrm>
            <a:off x="251520" y="2708920"/>
            <a:ext cx="3512803" cy="31683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220" name="Picture 4" descr="http://www.ru.all.biz/img/ru/catalog/middle/51172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844824"/>
            <a:ext cx="4860032" cy="3240023"/>
          </a:xfrm>
          <a:prstGeom prst="rect">
            <a:avLst/>
          </a:prstGeom>
          <a:noFill/>
        </p:spPr>
      </p:pic>
      <p:pic>
        <p:nvPicPr>
          <p:cNvPr id="8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  <p:pic>
        <p:nvPicPr>
          <p:cNvPr id="9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7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85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692697"/>
            <a:ext cx="4040188" cy="576064"/>
          </a:xfrm>
        </p:spPr>
        <p:txBody>
          <a:bodyPr/>
          <a:lstStyle/>
          <a:p>
            <a:r>
              <a:rPr lang="ru-RU" dirty="0" smtClean="0"/>
              <a:t>ОДИН-ЯГНЁНОК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576064"/>
          </a:xfrm>
        </p:spPr>
        <p:txBody>
          <a:bodyPr/>
          <a:lstStyle/>
          <a:p>
            <a:r>
              <a:rPr lang="ru-RU" dirty="0" smtClean="0"/>
              <a:t>МНОГО-ЯГНЯТ</a:t>
            </a:r>
            <a:endParaRPr lang="ru-RU" dirty="0"/>
          </a:p>
        </p:txBody>
      </p:sp>
      <p:pic>
        <p:nvPicPr>
          <p:cNvPr id="7170" name="Picture 2" descr="http://img1.liveinternet.ru/images/attach/c/6/91/906/91906683_1.jpg"/>
          <p:cNvPicPr>
            <a:picLocks noChangeAspect="1" noChangeArrowheads="1"/>
          </p:cNvPicPr>
          <p:nvPr/>
        </p:nvPicPr>
        <p:blipFill>
          <a:blip r:embed="rId4" cstate="print"/>
          <a:srcRect l="20629" t="11332" r="14572" b="12584"/>
          <a:stretch>
            <a:fillRect/>
          </a:stretch>
        </p:blipFill>
        <p:spPr bwMode="auto">
          <a:xfrm>
            <a:off x="4283968" y="1556792"/>
            <a:ext cx="4320480" cy="33843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172" name="Picture 4" descr="https://im0-tub-ru.yandex.net/i?id=17f4f271dd1a13a16408833a4df88027-l&amp;n=13"/>
          <p:cNvPicPr>
            <a:picLocks noChangeAspect="1" noChangeArrowheads="1"/>
          </p:cNvPicPr>
          <p:nvPr/>
        </p:nvPicPr>
        <p:blipFill>
          <a:blip r:embed="rId5" cstate="print"/>
          <a:srcRect l="12689" t="6234" r="28344" b="15841"/>
          <a:stretch>
            <a:fillRect/>
          </a:stretch>
        </p:blipFill>
        <p:spPr bwMode="auto">
          <a:xfrm>
            <a:off x="539552" y="3140968"/>
            <a:ext cx="3384376" cy="2907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  <p:pic>
        <p:nvPicPr>
          <p:cNvPr id="8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1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6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1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476673"/>
            <a:ext cx="4040188" cy="648072"/>
          </a:xfrm>
        </p:spPr>
        <p:txBody>
          <a:bodyPr/>
          <a:lstStyle/>
          <a:p>
            <a:r>
              <a:rPr lang="ru-RU" dirty="0" smtClean="0"/>
              <a:t>ОДИН - КОТЁНОК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620689"/>
            <a:ext cx="4041775" cy="576064"/>
          </a:xfrm>
        </p:spPr>
        <p:txBody>
          <a:bodyPr/>
          <a:lstStyle/>
          <a:p>
            <a:r>
              <a:rPr lang="ru-RU" dirty="0" smtClean="0"/>
              <a:t>МНОГО - КОТЯТ</a:t>
            </a:r>
          </a:p>
        </p:txBody>
      </p:sp>
      <p:pic>
        <p:nvPicPr>
          <p:cNvPr id="5122" name="Picture 2" descr="http://zooclub.ru/attach/207.jpg"/>
          <p:cNvPicPr>
            <a:picLocks noChangeAspect="1" noChangeArrowheads="1"/>
          </p:cNvPicPr>
          <p:nvPr/>
        </p:nvPicPr>
        <p:blipFill>
          <a:blip r:embed="rId4" cstate="print"/>
          <a:srcRect l="11961" r="11180"/>
          <a:stretch>
            <a:fillRect/>
          </a:stretch>
        </p:blipFill>
        <p:spPr bwMode="auto">
          <a:xfrm>
            <a:off x="467544" y="2348880"/>
            <a:ext cx="3875939" cy="3782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124" name="Picture 4" descr="https://cont.ws/uploads/pic/2016/10/8%20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28800"/>
            <a:ext cx="3995941" cy="29170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4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55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7"/>
            <a:ext cx="4040188" cy="576064"/>
          </a:xfrm>
        </p:spPr>
        <p:txBody>
          <a:bodyPr/>
          <a:lstStyle/>
          <a:p>
            <a:r>
              <a:rPr lang="ru-RU" dirty="0" smtClean="0"/>
              <a:t>ОДИН - ЩЕНОК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76673"/>
            <a:ext cx="4041775" cy="720080"/>
          </a:xfrm>
        </p:spPr>
        <p:txBody>
          <a:bodyPr/>
          <a:lstStyle/>
          <a:p>
            <a:r>
              <a:rPr lang="ru-RU" dirty="0" smtClean="0"/>
              <a:t>МНОГО - ЩЕНЯТ</a:t>
            </a:r>
            <a:endParaRPr lang="ru-RU" dirty="0"/>
          </a:p>
        </p:txBody>
      </p:sp>
      <p:pic>
        <p:nvPicPr>
          <p:cNvPr id="49154" name="Picture 2" descr="http://cs33.babysfera.ru/a/2/d/1/267080.249994003.jpeg"/>
          <p:cNvPicPr>
            <a:picLocks noChangeAspect="1" noChangeArrowheads="1"/>
          </p:cNvPicPr>
          <p:nvPr/>
        </p:nvPicPr>
        <p:blipFill>
          <a:blip r:embed="rId4" cstate="print"/>
          <a:srcRect b="7601"/>
          <a:stretch>
            <a:fillRect/>
          </a:stretch>
        </p:blipFill>
        <p:spPr bwMode="auto">
          <a:xfrm>
            <a:off x="4067944" y="1700808"/>
            <a:ext cx="4572000" cy="31683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9156" name="Picture 4" descr="http://img1.liveinternet.ru/images/attach/c/3/75/183/75183511_dog.jpg"/>
          <p:cNvPicPr>
            <a:picLocks noChangeAspect="1" noChangeArrowheads="1"/>
          </p:cNvPicPr>
          <p:nvPr/>
        </p:nvPicPr>
        <p:blipFill>
          <a:blip r:embed="rId5" cstate="print"/>
          <a:srcRect l="24806" t="4725" r="19676"/>
          <a:stretch>
            <a:fillRect/>
          </a:stretch>
        </p:blipFill>
        <p:spPr bwMode="auto">
          <a:xfrm>
            <a:off x="539552" y="2132856"/>
            <a:ext cx="3384376" cy="4355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395536" y="6309320"/>
            <a:ext cx="304800" cy="304800"/>
          </a:xfrm>
          <a:prstGeom prst="rect">
            <a:avLst/>
          </a:prstGeom>
        </p:spPr>
      </p:pic>
      <p:pic>
        <p:nvPicPr>
          <p:cNvPr id="8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4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ОДИН -  КОЗЛЁНОК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260649"/>
            <a:ext cx="4041775" cy="576064"/>
          </a:xfrm>
        </p:spPr>
        <p:txBody>
          <a:bodyPr/>
          <a:lstStyle/>
          <a:p>
            <a:r>
              <a:rPr lang="ru-RU" dirty="0" smtClean="0"/>
              <a:t>МНОГО - КОЗЛЯТ</a:t>
            </a:r>
            <a:endParaRPr lang="ru-RU" dirty="0"/>
          </a:p>
        </p:txBody>
      </p:sp>
      <p:sp>
        <p:nvSpPr>
          <p:cNvPr id="6146" name="AutoShape 2" descr="http://fontgarden.ru/uploads/kozli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://lovesad.ru/images/stories/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68760"/>
            <a:ext cx="4132227" cy="31024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150" name="Picture 6" descr="http://proza.ru/pics/2013/10/24/1884.jpg"/>
          <p:cNvPicPr>
            <a:picLocks noChangeAspect="1" noChangeArrowheads="1"/>
          </p:cNvPicPr>
          <p:nvPr/>
        </p:nvPicPr>
        <p:blipFill>
          <a:blip r:embed="rId5" cstate="print"/>
          <a:srcRect l="11600" t="5314" r="16737" b="9653"/>
          <a:stretch>
            <a:fillRect/>
          </a:stretch>
        </p:blipFill>
        <p:spPr bwMode="auto">
          <a:xfrm>
            <a:off x="395536" y="2564904"/>
            <a:ext cx="4032448" cy="36348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  <p:pic>
        <p:nvPicPr>
          <p:cNvPr id="10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5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70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576064"/>
          </a:xfrm>
        </p:spPr>
        <p:txBody>
          <a:bodyPr/>
          <a:lstStyle/>
          <a:p>
            <a:r>
              <a:rPr lang="ru-RU" dirty="0" smtClean="0"/>
              <a:t>ОДИН- ЖЕРЕБЁНОК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260649"/>
            <a:ext cx="4041775" cy="576064"/>
          </a:xfrm>
        </p:spPr>
        <p:txBody>
          <a:bodyPr/>
          <a:lstStyle/>
          <a:p>
            <a:r>
              <a:rPr lang="ru-RU" dirty="0" smtClean="0"/>
              <a:t>МНОГО-ЖЕРЕБЯТ</a:t>
            </a:r>
            <a:endParaRPr lang="ru-RU" dirty="0"/>
          </a:p>
        </p:txBody>
      </p:sp>
      <p:pic>
        <p:nvPicPr>
          <p:cNvPr id="3076" name="Picture 4" descr="http://zooclub.ru/skat/img.php?h=700&amp;img=./attach/fotogal/oboi/horses/88.jpeg&amp;w=700"/>
          <p:cNvPicPr>
            <a:picLocks noChangeAspect="1" noChangeArrowheads="1"/>
          </p:cNvPicPr>
          <p:nvPr/>
        </p:nvPicPr>
        <p:blipFill>
          <a:blip r:embed="rId4" cstate="print"/>
          <a:srcRect l="8296" r="8746"/>
          <a:stretch>
            <a:fillRect/>
          </a:stretch>
        </p:blipFill>
        <p:spPr bwMode="auto">
          <a:xfrm>
            <a:off x="467544" y="2708920"/>
            <a:ext cx="3600400" cy="3255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078" name="Picture 6" descr="http://img1.liveinternet.ru/images/attach/c/6/93/138/93138139_105795_1486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052736"/>
            <a:ext cx="3410744" cy="2558058"/>
          </a:xfrm>
          <a:prstGeom prst="rect">
            <a:avLst/>
          </a:prstGeom>
          <a:noFill/>
        </p:spPr>
      </p:pic>
      <p:pic>
        <p:nvPicPr>
          <p:cNvPr id="3080" name="Picture 8" descr="http://kartinki24.ru/uploads/gallery/comthumb/59/kartinki24_horses_0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140968"/>
            <a:ext cx="3312368" cy="26498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7" cstate="print"/>
          <a:stretch>
            <a:fillRect/>
          </a:stretch>
        </p:blipFill>
        <p:spPr>
          <a:xfrm>
            <a:off x="395536" y="6165304"/>
            <a:ext cx="304800" cy="304800"/>
          </a:xfrm>
          <a:prstGeom prst="rect">
            <a:avLst/>
          </a:prstGeom>
        </p:spPr>
      </p:pic>
      <p:pic>
        <p:nvPicPr>
          <p:cNvPr id="11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7" cstate="print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7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4040188" cy="4320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ОДИН  - ПОРОСЁНОК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04665"/>
            <a:ext cx="4041775" cy="576064"/>
          </a:xfrm>
        </p:spPr>
        <p:txBody>
          <a:bodyPr/>
          <a:lstStyle/>
          <a:p>
            <a:r>
              <a:rPr lang="ru-RU" dirty="0" smtClean="0"/>
              <a:t>МНОГО -ПОРОСЯТ</a:t>
            </a:r>
            <a:endParaRPr lang="ru-RU" dirty="0"/>
          </a:p>
        </p:txBody>
      </p:sp>
      <p:pic>
        <p:nvPicPr>
          <p:cNvPr id="50178" name="Picture 2" descr="http://www.ua.all.biz/img/ua/catalog/middle/117775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62926"/>
            <a:ext cx="3960440" cy="2970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0180" name="Picture 4" descr="http://fotomastak.ru/wp-content/uploads/2013/09/svini-umnye-i-chistoplotnye-zhivotnye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340768"/>
            <a:ext cx="4070226" cy="2713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165304"/>
            <a:ext cx="304800" cy="304800"/>
          </a:xfrm>
          <a:prstGeom prst="rect">
            <a:avLst/>
          </a:prstGeom>
        </p:spPr>
      </p:pic>
      <p:pic>
        <p:nvPicPr>
          <p:cNvPr id="8" name="2">
            <a:hlinkClick r:id="" action="ppaction://media"/>
          </p:cNvPr>
          <p:cNvPicPr>
            <a:picLocks noRot="1" noChangeAspect="1"/>
          </p:cNvPicPr>
          <p:nvPr>
            <a:wavAudioFile r:embed="rId2" name="2"/>
          </p:nvPr>
        </p:nvPicPr>
        <p:blipFill>
          <a:blip r:embed="rId6" cstate="print"/>
          <a:stretch>
            <a:fillRect/>
          </a:stretch>
        </p:blipFill>
        <p:spPr>
          <a:xfrm>
            <a:off x="39553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1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1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4040188" cy="504056"/>
          </a:xfrm>
        </p:spPr>
        <p:txBody>
          <a:bodyPr/>
          <a:lstStyle/>
          <a:p>
            <a:r>
              <a:rPr lang="ru-RU" dirty="0" smtClean="0"/>
              <a:t>ОДИН - КРОЛЬЧОНОК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76673"/>
            <a:ext cx="4041775" cy="576064"/>
          </a:xfrm>
        </p:spPr>
        <p:txBody>
          <a:bodyPr/>
          <a:lstStyle/>
          <a:p>
            <a:r>
              <a:rPr lang="ru-RU" dirty="0" smtClean="0"/>
              <a:t>МНОГО-КРОЛЬЧАТ</a:t>
            </a:r>
            <a:endParaRPr lang="ru-RU" dirty="0"/>
          </a:p>
        </p:txBody>
      </p:sp>
      <p:pic>
        <p:nvPicPr>
          <p:cNvPr id="51202" name="Picture 2" descr="http://avirix.ru/files/user/97868/board/173109/krolqchata-pomesq-baboch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340768"/>
            <a:ext cx="4320480" cy="3240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1206" name="Picture 6" descr="http://zoovet.ru/zoovetclub/24394.jpg"/>
          <p:cNvPicPr>
            <a:picLocks noChangeAspect="1" noChangeArrowheads="1"/>
          </p:cNvPicPr>
          <p:nvPr/>
        </p:nvPicPr>
        <p:blipFill>
          <a:blip r:embed="rId5" cstate="print"/>
          <a:srcRect r="44561"/>
          <a:stretch>
            <a:fillRect/>
          </a:stretch>
        </p:blipFill>
        <p:spPr bwMode="auto">
          <a:xfrm>
            <a:off x="755576" y="2204864"/>
            <a:ext cx="3168352" cy="3829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1">
            <a:hlinkClick r:id="" action="ppaction://media"/>
          </p:cNvPr>
          <p:cNvPicPr>
            <a:picLocks noRot="1" noChangeAspect="1"/>
          </p:cNvPicPr>
          <p:nvPr>
            <a:wavAudioFile r:embed="rId1" name="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  <p:pic>
        <p:nvPicPr>
          <p:cNvPr id="8" name="~PP2911.WAV">
            <a:hlinkClick r:id="" action="ppaction://media"/>
          </p:cNvPr>
          <p:cNvPicPr>
            <a:picLocks noRot="1" noChangeAspect="1"/>
          </p:cNvPicPr>
          <p:nvPr>
            <a:wavAudioFile r:embed="rId2" name="~PP2911.WAV"/>
          </p:nvPr>
        </p:nvPicPr>
        <p:blipFill>
          <a:blip r:embed="rId7" cstate="print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8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3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5" grpId="0" build="p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404</TotalTime>
  <Words>73</Words>
  <Application>Microsoft Office PowerPoint</Application>
  <PresentationFormat>Экран (4:3)</PresentationFormat>
  <Paragraphs>26</Paragraphs>
  <Slides>13</Slides>
  <Notes>0</Notes>
  <HiddenSlides>0</HiddenSlides>
  <MMClips>24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Тема1</vt:lpstr>
      <vt:lpstr>Тема2</vt:lpstr>
      <vt:lpstr>Тема3</vt:lpstr>
      <vt:lpstr>ДЕТЁНЫШИ  ДОМАШНИХ ЖИВОТНЫХ  И ПТИЦ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Лен29</dc:creator>
  <cp:lastModifiedBy>АсКомп</cp:lastModifiedBy>
  <cp:revision>26</cp:revision>
  <dcterms:created xsi:type="dcterms:W3CDTF">2016-03-05T21:46:21Z</dcterms:created>
  <dcterms:modified xsi:type="dcterms:W3CDTF">2017-11-13T12:29:51Z</dcterms:modified>
</cp:coreProperties>
</file>