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61" r:id="rId6"/>
    <p:sldId id="265" r:id="rId7"/>
    <p:sldId id="263" r:id="rId8"/>
    <p:sldId id="264" r:id="rId9"/>
    <p:sldId id="260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A37B2-1879-4237-A835-77A6FAF5D590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04D09-970C-455F-96F7-425C33F1B9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937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04D09-970C-455F-96F7-425C33F1B9A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5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486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343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296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511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929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679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320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896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17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781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037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77DA8-9951-4E3F-A579-E171B300534B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33619-7EFA-40EA-BB85-75BBA8A74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997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raspberryswirls.com/wp-content/uploads/files/wrapper-images/pizzacard.jpg?9df177&amp;9df17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2381" y="-17485"/>
            <a:ext cx="9117781" cy="6833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988887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Дидактический коврик «ПИЦЦА»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9752" y="407707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FF0000"/>
                </a:solidFill>
              </a:rPr>
              <a:t>Подготовили: Н.Л. Парилова,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А.В. Куницына.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410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48680"/>
            <a:ext cx="6400800" cy="17526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</a:rPr>
              <a:t>Игра « </a:t>
            </a:r>
            <a:r>
              <a:rPr lang="ru-RU" sz="20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Массажик</a:t>
            </a:r>
            <a:r>
              <a:rPr lang="ru-RU" sz="2000" b="1" dirty="0">
                <a:solidFill>
                  <a:schemeClr val="tx1"/>
                </a:solidFill>
                <a:latin typeface="Times New Roman"/>
                <a:ea typeface="Times New Roman"/>
              </a:rPr>
              <a:t>  для повара»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Предложите ребенку приготовить пиццу на спине, проговаривая в слух весь процесс приготовления и сопровождая каждое действие характерными массажными движениями. Например, «размять» и «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раскатать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» тесто «помазать» томатной пастой «нарезать» продукты для начинки, «разложить» ингредиенты на пицце,» посыпать» специями и зеленью и т.д. Поменяйтесь с ребенком ролью» массажиста».</a:t>
            </a:r>
          </a:p>
        </p:txBody>
      </p:sp>
      <p:pic>
        <p:nvPicPr>
          <p:cNvPr id="1026" name="Picture 2" descr="C:\Users\дс\Desktop\ПИЦЦЕРИЯ\Фото ПИЦЦА\20231107_1156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4022" y="3284984"/>
            <a:ext cx="5886090" cy="3312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941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25" y="116632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91680" y="216916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268760"/>
            <a:ext cx="8238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Благодарим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дс\Desktop\ПИЦЦЕРИЯ\Фото ПИЦЦА\IMG-09310c5dd4fb59defbb69535cf98b07d-V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30989" y="1628800"/>
            <a:ext cx="2618030" cy="4665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4370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428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8404" y="332656"/>
            <a:ext cx="7772400" cy="936103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/>
                <a:ea typeface="Times New Roman"/>
              </a:rPr>
              <a:t>Цель: Формировать </a:t>
            </a:r>
            <a:r>
              <a:rPr lang="ru-RU" sz="2000" dirty="0">
                <a:latin typeface="Times New Roman"/>
                <a:ea typeface="Times New Roman"/>
              </a:rPr>
              <a:t>представления детей о взаимосвязи потребностей и возможностей.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196752"/>
            <a:ext cx="8417024" cy="2880320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Задачи:  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. Развивать познавательный интерес к экономической деятельности.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2.Учить различать достоинства денег, считать, совершать покупки, определяя цену товара при помощи денег; 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3. Дать понятие того, что возможно приобрести товар, только на то количество денег, которое имеется.   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4. Обогащать  знания детей о профессиях.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5. Воспитывать уважение к результатам труда, ценности к деньгам.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581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6150" y="476673"/>
            <a:ext cx="7772400" cy="792087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/>
                <a:ea typeface="Times New Roman"/>
              </a:rPr>
              <a:t>Предварительная  </a:t>
            </a:r>
            <a:r>
              <a:rPr lang="ru-RU" sz="2800" dirty="0" smtClean="0">
                <a:latin typeface="Times New Roman"/>
                <a:ea typeface="Times New Roman"/>
              </a:rPr>
              <a:t>работа: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2828" y="1268760"/>
            <a:ext cx="7632848" cy="3600400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Рассматривание иллюстраций «Кафе», «Деньги», «Профессии».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- Беседа «Что такое деньги», «Достоинства денег», «Что такое кафе?», «Кто работает в кафе?», «Что такое меню?», «Как вести себя в кафе?». 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-Посещение кафе с родителями. 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- Составление рассказа из личного опыта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: «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Посещение кафе».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19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3052" y="188641"/>
            <a:ext cx="7772400" cy="108012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/>
                <a:ea typeface="Times New Roman"/>
              </a:rPr>
              <a:t>Методические рекомендации организаторам </a:t>
            </a:r>
            <a:r>
              <a:rPr lang="ru-RU" sz="2800" dirty="0" smtClean="0">
                <a:latin typeface="Times New Roman"/>
                <a:ea typeface="Times New Roman"/>
              </a:rPr>
              <a:t>игры: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0780" y="1124744"/>
            <a:ext cx="8496944" cy="1752600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1. Предварительная беседа с детьми о том, что такое деньги, товар, продукты и др.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2.Подготовка необходимого оборудования, дидактического материала для проведения игры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3. Постановка дидактической задачи.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4. Ознакомление детей с правилами и содержанием игры.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5. Распределение ролей.</a:t>
            </a:r>
          </a:p>
          <a:p>
            <a:pPr algn="l"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6. Непосредственное участие педагога в игре на ознакомительном этапе.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Участвуя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в игре, педагог направляет действия играющих (советом,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вопросом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, напоминанием).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                                           7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. Подведение итогов игры.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69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6150" y="476672"/>
            <a:ext cx="7772400" cy="1470025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</a:rPr>
              <a:t>Описание игры: 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20231107_11180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297185"/>
            <a:ext cx="2692400" cy="2274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20231107_11174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74960"/>
            <a:ext cx="2420938" cy="231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Users\дс\Desktop\ПИЦЦЕРИЯ\Фото ПИЦЦА\20231107_111652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3311" y="1280322"/>
            <a:ext cx="2830066" cy="216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C:\Users\дс\Desktop\ПИЦЦЕРИЯ\Фото ПИЦЦА\20231107_112106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3861048"/>
            <a:ext cx="2257425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C:\Users\дс\Desktop\ПИЦЦЕРИЯ\Фото ПИЦЦА\20231107_112131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03848" y="3861048"/>
            <a:ext cx="2711279" cy="2002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C:\Users\дс\Desktop\ПИЦЦЕРИЯ\Фото ПИЦЦА\20231107_112343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63600"/>
            <a:ext cx="2692400" cy="189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1438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pic>
        <p:nvPicPr>
          <p:cNvPr id="6" name="Рисунок 5" descr="C:\Users\дс\Desktop\ПИЦЦЕРИЯ\Фото ПИЦЦА\20231107_11275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377227"/>
            <a:ext cx="2258566" cy="2377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C:\Users\дс\Desktop\ПИЦЦЕРИЯ\Фото ПИЦЦА\20231107_11284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00"/>
          <a:stretch/>
        </p:blipFill>
        <p:spPr bwMode="auto">
          <a:xfrm>
            <a:off x="3059832" y="332656"/>
            <a:ext cx="224790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C:\Users\дс\AppData\Local\Microsoft\Windows\Temporary Internet Files\Content.Word\20231107_114323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19762" y="392858"/>
            <a:ext cx="2160240" cy="2361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C:\Users\дс\AppData\Local\Microsoft\Windows\Temporary Internet Files\Content.Word\20231107_114317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1560" y="2985914"/>
            <a:ext cx="2114550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C:\Users\дс\Desktop\ПИЦЦЕРИЯ\Фото ПИЦЦА\20231107_114435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973918" y="3057564"/>
            <a:ext cx="2462178" cy="2099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C:\Users\дс\Desktop\ПИЦЦЕРИЯ\Фото ПИЦЦА\20231107_114514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9762" y="2985914"/>
            <a:ext cx="2524646" cy="2171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067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2" name="Прямоугольник 1"/>
          <p:cNvSpPr/>
          <p:nvPr/>
        </p:nvSpPr>
        <p:spPr>
          <a:xfrm>
            <a:off x="558791" y="404664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</a:rPr>
              <a:t>Игра «Что исчезло?»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Выложите на столе 5-8 ингредиентов для начинки пиццы. Попросите ребенка запомнить их в ряду. После того, как ребенок зароет глаза, спрячьте один ингредиент под кусочек пиццы. Открыв глаза, ребенок должен угадать, что исчезло у повара со стола. Затем поменяйтесь с ребенком местами.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" name="Рисунок 3" descr="C:\Users\дс\Desktop\ПИЦЦЕРИЯ\Фото ПИЦЦА\20231124_1124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38" y="2344210"/>
            <a:ext cx="3567514" cy="2668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дс\Desktop\ПИЦЦЕРИЯ\Фото ПИЦЦА\20231124_11270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3496811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9887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6" name="Прямоугольник 5"/>
          <p:cNvSpPr/>
          <p:nvPr/>
        </p:nvSpPr>
        <p:spPr>
          <a:xfrm>
            <a:off x="611560" y="404664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</a:rPr>
              <a:t>Игра «Подели поровну» 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Предложить ребенку приготовить две одинаковые пиццы. Для этого попросить разделить поровну все виды ингредиентов и разместить их на двух половинках теста-основы.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" name="Рисунок 7" descr="C:\Users\дс\Desktop\ПИЦЦЕРИЯ\Фото ПИЦЦА\20231124_1140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3528392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C:\Users\дс\Desktop\ПИЦЦЕРИЯ\Фото ПИЦЦА\20231124_11404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258584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5707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h1.hqtexture.com/96/9553/1395421056-content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" y="9920"/>
            <a:ext cx="9130352" cy="6848080"/>
          </a:xfrm>
          <a:prstGeom prst="rect">
            <a:avLst/>
          </a:prstGeom>
          <a:noFill/>
          <a:extLst/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Игра «Запомни рецепт»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Взрослый зачитывает рецепт на карточке, ребенок запоминает рецепт на слух и готовит соответствующее блюдо по памяти. Затем ребенок проверяет правильно выполнен рецепт.</a:t>
            </a:r>
          </a:p>
        </p:txBody>
      </p:sp>
      <p:pic>
        <p:nvPicPr>
          <p:cNvPr id="4" name="Рисунок 3" descr="C:\Users\дс\Desktop\ПИЦЦЕРИЯ\Фото ПИЦЦА\20231124_11463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1844824"/>
            <a:ext cx="3945684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C:\Users\дс\Desktop\ПИЦЦЕРИЯ\Фото ПИЦЦА\20231124_11474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056" y="1844824"/>
            <a:ext cx="3528829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126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442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Дидактический коврик «ПИЦЦА»</vt:lpstr>
      <vt:lpstr>Цель: Формировать представления детей о взаимосвязи потребностей и возможностей. </vt:lpstr>
      <vt:lpstr>Предварительная  работа:</vt:lpstr>
      <vt:lpstr>Методические рекомендации организаторам игры:</vt:lpstr>
      <vt:lpstr>Описание игры: 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коврик «ПИЦЦА»</dc:title>
  <dc:creator>дс</dc:creator>
  <cp:lastModifiedBy>Natalia</cp:lastModifiedBy>
  <cp:revision>26</cp:revision>
  <dcterms:created xsi:type="dcterms:W3CDTF">2023-11-02T04:15:30Z</dcterms:created>
  <dcterms:modified xsi:type="dcterms:W3CDTF">2024-01-19T07:13:18Z</dcterms:modified>
</cp:coreProperties>
</file>