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76" r:id="rId4"/>
    <p:sldId id="266" r:id="rId5"/>
    <p:sldId id="267" r:id="rId6"/>
    <p:sldId id="268" r:id="rId7"/>
    <p:sldId id="277" r:id="rId8"/>
    <p:sldId id="269" r:id="rId9"/>
    <p:sldId id="275" r:id="rId10"/>
    <p:sldId id="274" r:id="rId11"/>
    <p:sldId id="273" r:id="rId12"/>
    <p:sldId id="272" r:id="rId13"/>
    <p:sldId id="271" r:id="rId14"/>
    <p:sldId id="262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714" autoAdjust="0"/>
  </p:normalViewPr>
  <p:slideViewPr>
    <p:cSldViewPr>
      <p:cViewPr>
        <p:scale>
          <a:sx n="71" d="100"/>
          <a:sy n="71" d="100"/>
        </p:scale>
        <p:origin x="-413" y="-1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езинтации\1396980613_ehmwwiyxjgq958l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955" y="0"/>
            <a:ext cx="92800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64447" y="2924944"/>
            <a:ext cx="621510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ФОП в физическом развитии ДОО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955" y="445499"/>
            <a:ext cx="3126787" cy="212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99392"/>
            <a:ext cx="78216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934307" y="5589240"/>
            <a:ext cx="398500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Mangal" panose="02040503050203030202" pitchFamily="18" charset="0"/>
              </a:rPr>
              <a:t>Инструктор по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Mangal" panose="02040503050203030202" pitchFamily="18" charset="0"/>
              </a:rPr>
              <a:t>ФК: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Mangal" panose="02040503050203030202" pitchFamily="18" charset="0"/>
              </a:rPr>
              <a:t>Высшей квалификационной категории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Mangal" panose="02040503050203030202" pitchFamily="18" charset="0"/>
              </a:rPr>
              <a:t>Ярмухаметова Наталья Михайловна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  <a:cs typeface="Mangal" panose="02040503050203030202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088123"/>
              </p:ext>
            </p:extLst>
          </p:nvPr>
        </p:nvGraphicFramePr>
        <p:xfrm>
          <a:off x="428596" y="1000110"/>
          <a:ext cx="8286807" cy="3906399"/>
        </p:xfrm>
        <a:graphic>
          <a:graphicData uri="http://schemas.openxmlformats.org/drawingml/2006/table">
            <a:tbl>
              <a:tblPr/>
              <a:tblGrid>
                <a:gridCol w="1000132"/>
                <a:gridCol w="7286675"/>
              </a:tblGrid>
              <a:tr h="11430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3-4 года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формировать интерес и положительное отношение к занятиям физической культурой и активному отдыху, воспитывать самостоятельность;</a:t>
                      </a:r>
                      <a:endParaRPr lang="ru-RU" sz="11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4-5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продолжать формировать интерес и положительное отношение к физической культуре и активному отдыху, </a:t>
                      </a:r>
                      <a:r>
                        <a:rPr lang="ru-RU" sz="1800" b="0" i="0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формировать первичные представления об отдельных видах спорта;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5-6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продолжать развивать интерес к физической культуре, формировать представления о разных видах спорта и </a:t>
                      </a:r>
                      <a:r>
                        <a:rPr lang="ru-RU" sz="1800" b="0" i="0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достижениях российских спортсменов;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6-7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формировать осознанную потребность в двигательной деятельности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поддерживать интерес к физической культуре и спортивным достижениям России, расширять представления о разных видах спорта;</a:t>
                      </a:r>
                      <a:endParaRPr lang="ru-RU" sz="11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85852" y="285728"/>
            <a:ext cx="614366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ФОП  ДО. Физическое развитие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619897"/>
              </p:ext>
            </p:extLst>
          </p:nvPr>
        </p:nvGraphicFramePr>
        <p:xfrm>
          <a:off x="428596" y="1000110"/>
          <a:ext cx="8286807" cy="4678223"/>
        </p:xfrm>
        <a:graphic>
          <a:graphicData uri="http://schemas.openxmlformats.org/drawingml/2006/table">
            <a:tbl>
              <a:tblPr/>
              <a:tblGrid>
                <a:gridCol w="1000132"/>
                <a:gridCol w="7286675"/>
              </a:tblGrid>
              <a:tr h="171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3-4 года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укреплять здоровье детей средствами физического воспитания, создавать условия для формирования правильной осанки, способствовать усвоению правил безопасного поведения в двигательной деятельности;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закреплять культурно-гигиенические навыки и навыки самообслуживания, формируя полезные привычки, приобщая к здоровому образу жизни.</a:t>
                      </a:r>
                      <a:endParaRPr lang="ru-RU" sz="11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07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4-5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укреплять здоровье ребёнка, опорно-двигательный аппарат, формировать правильную осанку, </a:t>
                      </a:r>
                      <a:r>
                        <a:rPr lang="ru-RU" sz="1800" b="0" i="0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повышать иммунитет средствами физического воспитания;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5-6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укреплять здоровье ребёнка, формировать правильную осанку, укреплять опорно-двигательный аппарат, повышать иммунитет средствами физического воспитания;</a:t>
                      </a:r>
                      <a:endParaRPr lang="ru-RU" sz="11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85852" y="285728"/>
            <a:ext cx="614366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ФОП  ДО. Физическое развитие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555840"/>
              </p:ext>
            </p:extLst>
          </p:nvPr>
        </p:nvGraphicFramePr>
        <p:xfrm>
          <a:off x="428596" y="1000110"/>
          <a:ext cx="8286807" cy="5144851"/>
        </p:xfrm>
        <a:graphic>
          <a:graphicData uri="http://schemas.openxmlformats.org/drawingml/2006/table">
            <a:tbl>
              <a:tblPr/>
              <a:tblGrid>
                <a:gridCol w="1000132"/>
                <a:gridCol w="7286675"/>
              </a:tblGrid>
              <a:tr h="1285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4-5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волевые качества, самостоятельность, стремление соблюдать правила в подвижных играх, проявлять самостоятельность при выполнении физических упражнений;</a:t>
                      </a:r>
                      <a:endParaRPr lang="ru-RU" sz="11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5-6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патриотические чувства и нравственно-волевые качества в подвижных и спортивных играх, формах активного отдыха;</a:t>
                      </a:r>
                      <a:endParaRPr lang="ru-RU" sz="11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6-7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поощрять соблюдение правил в подвижной игре, проявление инициативы и самостоятельности при её организации, партнерское взаимодействие в команде;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патриотизм, нравственно-волевые качества и гражданскую идентичность в двигательной деятельности и различных формах активного отдыха;</a:t>
                      </a:r>
                      <a:endParaRPr lang="ru-RU" sz="11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85852" y="285728"/>
            <a:ext cx="614366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ФОП  ДО. Физическое развитие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1214422"/>
            <a:ext cx="77153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Данная программа придает большое значение  обучению элементам спортивных игр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Городки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Элементы баскетбола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Футбола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хоккея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Бадминтон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настольного тенниса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которые проводятся в спортивном зале или на площадке в зависимости от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имеющихся условий и оборудования, а также региональных и климатических особенностей.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2976" y="142852"/>
            <a:ext cx="64294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Туристские прогулки и экскурсии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85720" y="785794"/>
            <a:ext cx="350046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5-6 лет</a:t>
            </a:r>
            <a:endParaRPr lang="ru-RU" sz="16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организует для детей непродолжительные пешие прогулки и экскурсии с постепенно удлиняющимися переходами - на стадион, в парк, на берег моря и другое. Время перехода в одну сторону составляет 30-40 минут, общая продолжительность не более 1,5-2 часов. Время непрерывного движения 20 минут, с перерывом между переходами не менее 10 минут. Педагог формирует представления о туризме как виде активного отдыха и способе ознакомления с природой и культурой родного края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организует с детьми разнообразные подвижные игры во время остановки.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860032" y="814687"/>
            <a:ext cx="3714776" cy="3857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6-7 лет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организует пешеходные прогулки. Время перехода в одну сторону составляет 35-40 минут, общая продолжительность не более 2-2,5 часов. Время непрерывного движения 20-30 минут, с перерывом между переходами не менее 10 минут. В ходе туристкой прогулки с детьми проводятся подвижные игры и соревнования, наблюдения за природой родного края, ознакомление с памятниками истории, боевой и трудовой славы, трудом людей разных профессий.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5572140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Туристские прогулки и экскурсии организуются при наличии возможностей дополнительного сопровождения и организации санитарных стоянок.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78899" y="2782669"/>
            <a:ext cx="4651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555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7" y="0"/>
            <a:ext cx="57610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2000240"/>
            <a:ext cx="75724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Целью ФОП ДО 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 разностороннее развитие ребенка в период дошкольного детства с учетом возрастных и индивидуальных особенностей на основе духовно-нравственных ценностей российского народа, исторических и национально-культурных традиций.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515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2910" y="1357298"/>
            <a:ext cx="800105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Суть изменений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ДОО  должна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обеспечивать физическое и психическое развитие детей в различных видах деятельности,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не как раньше «развитие личности, мотивации и способностей детей».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 области следует рассматривать как направления обучения и воспитания детей,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не развития и образования.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u="sng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1142984"/>
            <a:ext cx="77153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Расширили и конкретизировали нормативы и требования для каждого возраста. 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Речь о пяти образовательных областях: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«Физическое развитие»,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«Социально-коммуникативное развитие», «Познавательное развитие»,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«Речевое развитие»,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«Художественно-эстетическое развитие».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Теперь для каждой возрастной группы указаны задачи и методы педагогической диагностики, нормативы и результаты работы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1571612"/>
            <a:ext cx="7786742" cy="390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Формы, способы, методы и средства реализации Федеральной программы </a:t>
            </a:r>
          </a:p>
          <a:p>
            <a:pPr algn="ctr">
              <a:lnSpc>
                <a:spcPct val="150000"/>
              </a:lnSpc>
            </a:pPr>
            <a:r>
              <a:rPr lang="ru-RU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определяет самостоятельно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соответствии с задачами воспитания и обучения, возрастными и индивидуальными особенностями детей, спецификой их образовательных потребностей и интересов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260648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rPr>
              <a:t>Образовательная область «Физическое развитие» предусматривает: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95536" y="1052736"/>
            <a:ext cx="8373616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развитие психофизических качеств (быстрота, сила, ловкость, выносливость, гибкость), координационных способностей, крупных групп мышц и мелкой моторики;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формирование опорно-двигательного аппарата, развитие равновесия, глазомера, ориентировки в пространстве;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овладение основными движениями (метание, ползание, лазанье, ходьба, бег, прыжки);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приобретение ребенком двигательного опыта в различных видах деятельности детей,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обучение общеразвивающим упражнениям, музыкально-ритмическим движениям, подвижным играм,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спортивным упражнениям и элементам спортивных игр (баскетбол, футбол, хоккей, бадминтон, настольный теннис, городки, кегли и другое);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воспитание нравственно-волевых качеств (воля, смелость, выдержка и другое);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воспитание интереса к различным видам спорта и чувства гордости за выдающиеся достижения российских спортсменов;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приобщение к здоровому образу жизни и активному отдыху,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формирование представлений о здоровье, способах его сохранения и укрепления, правилах безопасного поведения в разных видах двигательной деятельности, воспитание бережного отношения к своему здоровью и здоровью окружающих.</a:t>
            </a:r>
          </a:p>
          <a:p>
            <a:pPr marL="228600" marR="0" lvl="0" indent="-18288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6043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500042"/>
          <a:ext cx="8286807" cy="6059626"/>
        </p:xfrm>
        <a:graphic>
          <a:graphicData uri="http://schemas.openxmlformats.org/drawingml/2006/table">
            <a:tbl>
              <a:tblPr/>
              <a:tblGrid>
                <a:gridCol w="1000132"/>
                <a:gridCol w="7286675"/>
              </a:tblGrid>
              <a:tr h="1643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3-4 года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обогащать двигательный опыт детей, используя упражнения основной гимнастики (строевые упражнения, основные движения,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общеразвивающие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в том числе музыкально-ритмические упражнения), спортивные упражнения, подвижные игры, помогая согласовывать свои действия с действиями других детей, соблюдать правила в игре;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4-5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обогащать двигательный опыт детей, способствуя техничному выполнению упражнений основной гимнастики (строевые упражнения, основные движения,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общеразвивающие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в том числе музыкально-ритмические упражнения), создавать условия для освоения спортивных упражнений, подвижных игр;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5-6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обогащать двигательный опыт, </a:t>
                      </a:r>
                      <a:r>
                        <a:rPr lang="ru-RU" sz="1800" b="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создавать условия для оптимальной двигательной деятельности, развивая умения осознанно, технично, точно, активно выполнять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упражнения основной гимнастики, осваивать спортивные упражнения, элементы спортивных игр, </a:t>
                      </a:r>
                      <a:r>
                        <a:rPr lang="ru-RU" sz="1800" b="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элементарные туристские навыки;</a:t>
                      </a:r>
                      <a:endParaRPr lang="ru-RU" sz="1800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6-7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обогащать двигательный опыт детей с помощью упражнений основной гимнастики, развивать умения технично, точно, осознанно, рационально и выразительно выполнять физические упражнения, </a:t>
                      </a:r>
                      <a:r>
                        <a:rPr lang="ru-RU" sz="1800" b="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осваивать туристские навыки;</a:t>
                      </a:r>
                      <a:endParaRPr lang="ru-RU" sz="1800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85852" y="0"/>
            <a:ext cx="614366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ФОП  ДО. Физическое развитие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73704_55-p-fon-dlya-prezentatsii-delovoi-stil-5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41958"/>
              </p:ext>
            </p:extLst>
          </p:nvPr>
        </p:nvGraphicFramePr>
        <p:xfrm>
          <a:off x="428596" y="1000110"/>
          <a:ext cx="8286807" cy="5126549"/>
        </p:xfrm>
        <a:graphic>
          <a:graphicData uri="http://schemas.openxmlformats.org/drawingml/2006/table">
            <a:tbl>
              <a:tblPr/>
              <a:tblGrid>
                <a:gridCol w="1000132"/>
                <a:gridCol w="7286675"/>
              </a:tblGrid>
              <a:tr h="7858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3-4 года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развивать психофизические качества, ориентировку в пространстве, координацию, равновесие, способность быстро реагировать на сигнал;</a:t>
                      </a:r>
                      <a:endParaRPr lang="ru-RU" sz="11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4-5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формировать психофизические качества (сила, быстрота, выносливость, гибкость, ловкость), развивать координацию, меткость, ориентировку в пространстве;</a:t>
                      </a:r>
                      <a:endParaRPr lang="ru-RU" sz="11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5-6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развивать психофизические качества, координацию, мелкую моторику ориентировку в пространстве, равновесие, точность и меткость, воспитывать самоконтроль и самостоятельность, проявлять творчество при выполнении движений и в подвижных играх, соблюдать правила в подвижной игре, взаимодействовать в команде;</a:t>
                      </a:r>
                      <a:endParaRPr lang="ru-RU" sz="11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6-7 лет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развивать психофизические качества, точность, меткость, глазомер, мелкую моторику, ориентировку в пространстве; самоконтроль, самостоятельность, творчество;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поощрять соблюдение правил в подвижной игре, проявление инициативы и самостоятельности при её организации, партнерское взаимодействие в команде;</a:t>
                      </a:r>
                      <a:endParaRPr lang="ru-RU" sz="11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85852" y="285728"/>
            <a:ext cx="614366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ФОП  ДО. Физическое развитие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1069</Words>
  <Application>Microsoft Office PowerPoint</Application>
  <PresentationFormat>Экран (4:3)</PresentationFormat>
  <Paragraphs>92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Вася</dc:creator>
  <cp:lastModifiedBy>user</cp:lastModifiedBy>
  <cp:revision>29</cp:revision>
  <dcterms:created xsi:type="dcterms:W3CDTF">2023-09-23T18:48:19Z</dcterms:created>
  <dcterms:modified xsi:type="dcterms:W3CDTF">2023-10-24T08:22:50Z</dcterms:modified>
</cp:coreProperties>
</file>