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4" r:id="rId4"/>
    <p:sldId id="266" r:id="rId5"/>
    <p:sldId id="267" r:id="rId6"/>
    <p:sldId id="268" r:id="rId7"/>
    <p:sldId id="273" r:id="rId8"/>
    <p:sldId id="269" r:id="rId9"/>
    <p:sldId id="257" r:id="rId10"/>
    <p:sldId id="275" r:id="rId11"/>
    <p:sldId id="259" r:id="rId12"/>
    <p:sldId id="270" r:id="rId13"/>
    <p:sldId id="271" r:id="rId14"/>
    <p:sldId id="272" r:id="rId15"/>
    <p:sldId id="276" r:id="rId16"/>
    <p:sldId id="279" r:id="rId17"/>
    <p:sldId id="277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catherineasquithgallery.com/uploads/posts/2021-02/1613539449_6-p-fon-dlya-detskoi-prezentatsii-powerpoint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764704"/>
            <a:ext cx="7772400" cy="27637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Ознакомление детей среднего возраста с объектами неживой природы через познавательно исследовательскую деятельность.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386104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i="1" dirty="0" smtClean="0"/>
              <a:t>Подготовила </a:t>
            </a:r>
            <a:endParaRPr lang="ru-RU" i="1" dirty="0"/>
          </a:p>
          <a:p>
            <a:pPr algn="r"/>
            <a:r>
              <a:rPr lang="ru-RU" i="1" dirty="0"/>
              <a:t>Воспитатель Павлова Г.Р.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Picture 2" descr="https://ds05.infourok.ru/uploads/ex/0863/0012a602-a8081f7c/hello_html_m2905bf7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234" l="885" r="99437">
                        <a14:foregroundMark x1="24055" y1="22350" x2="24055" y2="22350"/>
                        <a14:foregroundMark x1="14401" y1="32695" x2="14401" y2="32695"/>
                        <a14:foregroundMark x1="88737" y1="35121" x2="88737" y2="351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475032"/>
            <a:ext cx="3600406" cy="22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88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s://catherineasquithgallery.com/uploads/posts/2021-02/1613539449_6-p-fon-dlya-detskoi-prezentatsii-powerpoint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2348880"/>
            <a:ext cx="1890000" cy="2520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23528" y="531121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/>
              <a:t>Игра «</a:t>
            </a:r>
            <a:r>
              <a:rPr lang="ru-RU" b="1" u="sng" dirty="0" smtClean="0"/>
              <a:t>Волшебные </a:t>
            </a:r>
            <a:r>
              <a:rPr lang="ru-RU" b="1" u="sng" dirty="0" err="1" smtClean="0"/>
              <a:t>камени</a:t>
            </a:r>
            <a:r>
              <a:rPr lang="ru-RU" b="1" u="sng" dirty="0" smtClean="0"/>
              <a:t> или разбери по цвету»</a:t>
            </a:r>
            <a:endParaRPr lang="ru-RU" u="sng" dirty="0"/>
          </a:p>
          <a:p>
            <a:r>
              <a:rPr lang="ru-RU" dirty="0"/>
              <a:t> </a:t>
            </a:r>
            <a:r>
              <a:rPr lang="ru-RU" b="1" dirty="0"/>
              <a:t>Цель:</a:t>
            </a:r>
            <a:r>
              <a:rPr lang="ru-RU" dirty="0"/>
              <a:t> развить воображение, стимулировать исследовательскую деятельность, связную речь и мелкую моторику рук, снять тревожность и страхи.</a:t>
            </a:r>
          </a:p>
        </p:txBody>
      </p:sp>
    </p:spTree>
    <p:extLst>
      <p:ext uri="{BB962C8B-B14F-4D97-AF65-F5344CB8AC3E}">
        <p14:creationId xmlns:p14="http://schemas.microsoft.com/office/powerpoint/2010/main" val="179290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s://catherineasquithgallery.com/uploads/posts/2021-02/1613539449_6-p-fon-dlya-detskoi-prezentatsii-powerpoint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772816"/>
            <a:ext cx="3024000" cy="226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1835637"/>
            <a:ext cx="2856475" cy="214235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627784" y="18569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«Что у гор внутри?»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закрепить знания об образовании гор, развивать моделирование.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пластилин, торт.</a:t>
            </a:r>
          </a:p>
        </p:txBody>
      </p:sp>
    </p:spTree>
    <p:extLst>
      <p:ext uri="{BB962C8B-B14F-4D97-AF65-F5344CB8AC3E}">
        <p14:creationId xmlns:p14="http://schemas.microsoft.com/office/powerpoint/2010/main" val="415400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s://catherineasquithgallery.com/uploads/posts/2021-02/1613539449_6-p-fon-dlya-detskoi-prezentatsii-powerpoint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3688" y="2708920"/>
            <a:ext cx="5369547" cy="230957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29213" y="196098"/>
            <a:ext cx="62111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«Если бы я был…»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закрепить знания 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 живущих в пустыне,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связную речь, мышление.</a:t>
            </a:r>
          </a:p>
        </p:txBody>
      </p:sp>
    </p:spTree>
    <p:extLst>
      <p:ext uri="{BB962C8B-B14F-4D97-AF65-F5344CB8AC3E}">
        <p14:creationId xmlns:p14="http://schemas.microsoft.com/office/powerpoint/2010/main" val="219239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catherineasquithgallery.com/uploads/posts/2021-02/1613539449_6-p-fon-dlya-detskoi-prezentatsii-powerpoint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73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905" y="2164366"/>
            <a:ext cx="3024000" cy="226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164366"/>
            <a:ext cx="3024000" cy="226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9868" y="2606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 «Остров сокровищ»</a:t>
            </a:r>
          </a:p>
          <a:p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развить сенсорные ощущения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мелкую моторику.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88632" y="2606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«Песочные узоры»</a:t>
            </a:r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детям понять, какими свойствами обладает песок</a:t>
            </a:r>
          </a:p>
        </p:txBody>
      </p:sp>
    </p:spTree>
    <p:extLst>
      <p:ext uri="{BB962C8B-B14F-4D97-AF65-F5344CB8AC3E}">
        <p14:creationId xmlns:p14="http://schemas.microsoft.com/office/powerpoint/2010/main" val="125953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catherineasquithgallery.com/uploads/posts/2021-02/1613539449_6-p-fon-dlya-detskoi-prezentatsii-powerpoint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2295000"/>
            <a:ext cx="3024000" cy="226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484784"/>
            <a:ext cx="3024000" cy="226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681" y="4077072"/>
            <a:ext cx="3024000" cy="226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28691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 «Семья камешка»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провести диагностику и коррекцию семейных взаимоотношений.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6820" y="379250"/>
            <a:ext cx="3747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 </a:t>
            </a:r>
            <a:r>
              <a:rPr lang="ru-RU" b="1" u="sng" dirty="0" err="1" smtClean="0"/>
              <a:t>Тема«Сочиняем</a:t>
            </a:r>
            <a:r>
              <a:rPr lang="ru-RU" b="1" u="sng" dirty="0" smtClean="0"/>
              <a:t> сказки и рассказы».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Цель:Развивать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творчество,связную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речьпамять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мышление,внимание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24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catherineasquithgallery.com/uploads/posts/2021-02/1613539449_6-p-fon-dlya-detskoi-prezentatsii-powerpoint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325" y="1037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188640"/>
            <a:ext cx="4427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48063" y="373306"/>
            <a:ext cx="38164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/>
              <a:t>Тема: </a:t>
            </a:r>
            <a:r>
              <a:rPr lang="ru-RU" b="1" u="sng" dirty="0" smtClean="0"/>
              <a:t>«Мешочек  </a:t>
            </a:r>
            <a:r>
              <a:rPr lang="ru-RU" b="1" u="sng" dirty="0"/>
              <a:t>ощущений»</a:t>
            </a:r>
            <a:endParaRPr lang="ru-RU" dirty="0"/>
          </a:p>
          <a:p>
            <a:r>
              <a:rPr lang="ru-RU" i="1" dirty="0"/>
              <a:t>Цель:</a:t>
            </a:r>
            <a:r>
              <a:rPr lang="ru-RU" dirty="0"/>
              <a:t> развивать тактильную память, внимание.</a:t>
            </a:r>
          </a:p>
        </p:txBody>
      </p:sp>
      <p:pic>
        <p:nvPicPr>
          <p:cNvPr id="2050" name="Picture 2" descr="Мешочек с кулиской | Рукоделие для дома : ДЛЯ НАЧИНАЮЩИХ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362" l="12680" r="100000">
                        <a14:foregroundMark x1="70605" y1="89787" x2="70605" y2="89787"/>
                        <a14:foregroundMark x1="77233" y1="88511" x2="77233" y2="88511"/>
                        <a14:foregroundMark x1="81268" y1="85957" x2="81268" y2="85957"/>
                        <a14:foregroundMark x1="79539" y1="80638" x2="79539" y2="80638"/>
                        <a14:foregroundMark x1="78098" y1="78723" x2="78098" y2="78723"/>
                        <a14:foregroundMark x1="77233" y1="73191" x2="77233" y2="73191"/>
                        <a14:foregroundMark x1="79539" y1="73191" x2="79539" y2="73191"/>
                        <a14:foregroundMark x1="81268" y1="73191" x2="81268" y2="73191"/>
                        <a14:foregroundMark x1="82997" y1="68936" x2="82997" y2="68936"/>
                        <a14:foregroundMark x1="84438" y1="66596" x2="84438" y2="66596"/>
                        <a14:foregroundMark x1="82997" y1="76383" x2="82997" y2="76383"/>
                        <a14:foregroundMark x1="85303" y1="43830" x2="85303" y2="43830"/>
                        <a14:foregroundMark x1="79539" y1="32340" x2="79539" y2="32340"/>
                        <a14:foregroundMark x1="71470" y1="19362" x2="71470" y2="19362"/>
                        <a14:foregroundMark x1="66282" y1="15106" x2="66282" y2="206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72099" y="1408808"/>
            <a:ext cx="3168352" cy="4286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653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catherineasquithgallery.com/uploads/posts/2021-02/1613539449_6-p-fon-dlya-detskoi-prezentatsii-powerpoint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325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818747" y="241436"/>
            <a:ext cx="3923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/>
              <a:t>Игра:« Секреты сухого и мокрого песка»</a:t>
            </a:r>
            <a:br>
              <a:rPr lang="ru-RU" b="1" u="sng" dirty="0"/>
            </a:br>
            <a:r>
              <a:rPr lang="ru-RU" dirty="0"/>
              <a:t>Желательно, чтобы ребенок уже знал свойства сухого песка и игры с ним.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2420888"/>
            <a:ext cx="1944216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02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catherineasquithgallery.com/uploads/posts/2021-02/1613539449_6-p-fon-dlya-detskoi-prezentatsii-powerpoint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175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297625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976099"/>
            <a:ext cx="1701000" cy="226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4106544"/>
            <a:ext cx="1701000" cy="226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976099"/>
            <a:ext cx="1728000" cy="1296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693" y="4106544"/>
            <a:ext cx="1701000" cy="2268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9656" y="5009065"/>
            <a:ext cx="3024000" cy="1365479"/>
          </a:xfrm>
          <a:prstGeom prst="rect">
            <a:avLst/>
          </a:prstGeom>
        </p:spPr>
      </p:pic>
      <p:pic>
        <p:nvPicPr>
          <p:cNvPr id="12" name="Picture 2" descr="D:\Gulnara\Desktop\фотки брусничка\IMG_20220113_155036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204" y="2564904"/>
            <a:ext cx="1728000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2195656" y="29762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«Песок ,камень и глина»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закрепить у детей представление о свойствах песка и глины; соблюдать правила игры.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1631383"/>
            <a:ext cx="3024000" cy="22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00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catherineasquithgallery.com/uploads/posts/2021-02/1613539449_6-p-fon-dlya-detskoi-prezentatsii-powerpoint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325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05356" y="2780928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dventure" panose="02000503020000020003" pitchFamily="2" charset="0"/>
              </a:rPr>
              <a:t>СПАСИБО ЗА ВНИМАНИЕ</a:t>
            </a:r>
            <a:endParaRPr lang="ru-RU" sz="3600" b="1" dirty="0">
              <a:solidFill>
                <a:srgbClr val="FF0000"/>
              </a:solidFill>
              <a:latin typeface="Adventure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6983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catherineasquithgallery.com/uploads/posts/2021-02/1613539449_6-p-fon-dlya-detskoi-prezentatsii-powerpoint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496" y="2708920"/>
            <a:ext cx="892899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существенно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усиливается желание ребенка узнавать что-то новое, экспериментировать и работать самостоятельно.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природного материала мощно развивается тактильная чувствительность как основа «ручного интеллекта». Соприкасаясь пальцами с песком, водой или глиной  нервные окончания посылают сигналы в мозг и начинают стимулировать его работу.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играх с природными материалами более гармонично и интенсивно развиваются все познавательные функции (восприятие, внимание, память, мышление), а также речь и моторика.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совершенствуется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предметно-игровая деятельность, что в дальнейшем способствует развитию сюжетно-ролевой игры и коммуникативных навыков ребенка.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5912" y="962590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 дошкольного возраста по природе своей – исследователи. Исследовательская, поисковая активность - естественное состояние ребёнка: он настроен на открытие мира, он хочет его познать. Исследовать, открывать, изучать - значит сделать шаг в неизведанное, получить возможность думать, пробовать, искать, экспериментировать, а самое главное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самовыражаться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деятельность вызывает огромный интерес у детей</a:t>
            </a:r>
          </a:p>
        </p:txBody>
      </p:sp>
    </p:spTree>
    <p:extLst>
      <p:ext uri="{BB962C8B-B14F-4D97-AF65-F5344CB8AC3E}">
        <p14:creationId xmlns:p14="http://schemas.microsoft.com/office/powerpoint/2010/main" val="157971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catherineasquithgallery.com/uploads/posts/2021-02/1613539449_6-p-fon-dlya-detskoi-prezentatsii-powerpoint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597" y="4466734"/>
            <a:ext cx="2600461" cy="195034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5536" y="188640"/>
            <a:ext cx="828058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морскими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камушками, песком и глиной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педагог на отдыхе может думать о своей работе! Вот и я, находясь на морском берегу и глядя на играющих с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камешками, песком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 думала о том, как реализовать возможности этого богатства в своей практической работе с дошкольниками. Когда принесла камешки в детский сад и стала применять их как материал для игр, стали появляться всё новые идеи использования этого морского подарка. Хочу поделиться с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вами что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меня получилось.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позволяют решить такую цель</a:t>
            </a:r>
          </a:p>
          <a:p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игровой форме закрепить знания детей о неживой природе, о свойствах песка, глины, камней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такие дидактические </a:t>
            </a:r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мелкую моторику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интерес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 неживой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природе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 использованием камней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,песка, глины 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жизни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азвивать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внимание, память, мышление и тактильные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ощущения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воображения и связной речи.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5209" y="4466734"/>
            <a:ext cx="1967829" cy="14758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497388"/>
            <a:ext cx="1964092" cy="1473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5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467" y="2006240"/>
            <a:ext cx="4105259" cy="30789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7877" y="2006240"/>
            <a:ext cx="4105259" cy="307894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u="sng" dirty="0"/>
              <a:t>Тема: «Что исчезло?»</a:t>
            </a:r>
            <a:endParaRPr lang="ru-RU" dirty="0"/>
          </a:p>
          <a:p>
            <a:r>
              <a:rPr lang="ru-RU" i="1" dirty="0"/>
              <a:t>Цель:</a:t>
            </a:r>
            <a:r>
              <a:rPr lang="ru-RU" dirty="0"/>
              <a:t> развивать память, наблюдательность.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98796" y="50140"/>
            <a:ext cx="4176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/>
              <a:t>Тема: «Найди свой камешек»</a:t>
            </a:r>
            <a:r>
              <a:rPr lang="ru-RU" dirty="0"/>
              <a:t> </a:t>
            </a:r>
          </a:p>
          <a:p>
            <a:r>
              <a:rPr lang="ru-RU" i="1" dirty="0"/>
              <a:t>Цель:</a:t>
            </a:r>
            <a:r>
              <a:rPr lang="ru-RU" dirty="0"/>
              <a:t> развивать тактильные ощущения, внимание, память.</a:t>
            </a:r>
          </a:p>
        </p:txBody>
      </p:sp>
    </p:spTree>
    <p:extLst>
      <p:ext uri="{BB962C8B-B14F-4D97-AF65-F5344CB8AC3E}">
        <p14:creationId xmlns:p14="http://schemas.microsoft.com/office/powerpoint/2010/main" val="57641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catherineasquithgallery.com/uploads/posts/2021-02/1613539449_6-p-fon-dlya-detskoi-prezentatsii-powerpoint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843289"/>
            <a:ext cx="3024000" cy="226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2078976"/>
            <a:ext cx="3024000" cy="226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571109" y="32679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u="sng" dirty="0"/>
              <a:t>Тема: «Камень, ножницы, бумага»</a:t>
            </a:r>
            <a:r>
              <a:rPr lang="ru-RU" dirty="0"/>
              <a:t> </a:t>
            </a:r>
          </a:p>
          <a:p>
            <a:r>
              <a:rPr lang="ru-RU" b="1" dirty="0"/>
              <a:t>Цель: </a:t>
            </a:r>
            <a:r>
              <a:rPr lang="ru-RU" dirty="0"/>
              <a:t>развивать внимание, быстроту реакции, мышление, умение доказывать свою правоту, соблюдать правила игры.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0000" y="3326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u="sng" dirty="0"/>
              <a:t>Тема: </a:t>
            </a:r>
            <a:r>
              <a:rPr lang="ru-RU" b="1" u="sng" dirty="0" smtClean="0"/>
              <a:t>«Песок и глина»</a:t>
            </a:r>
            <a:r>
              <a:rPr lang="ru-RU" b="1" dirty="0" smtClean="0"/>
              <a:t> </a:t>
            </a:r>
            <a:endParaRPr lang="ru-RU" b="1" dirty="0"/>
          </a:p>
          <a:p>
            <a:r>
              <a:rPr lang="ru-RU" b="1" dirty="0"/>
              <a:t>Цель: </a:t>
            </a:r>
            <a:r>
              <a:rPr lang="ru-RU" dirty="0"/>
              <a:t>дать представление о </a:t>
            </a:r>
            <a:r>
              <a:rPr lang="ru-RU" dirty="0" err="1" smtClean="0"/>
              <a:t>о</a:t>
            </a:r>
            <a:r>
              <a:rPr lang="ru-RU" dirty="0" smtClean="0"/>
              <a:t> свойствах песка и глины.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888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catherineasquithgallery.com/uploads/posts/2021-02/1613539449_6-p-fon-dlya-detskoi-prezentatsii-powerpoint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2420888"/>
            <a:ext cx="3600400" cy="27003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31640" y="223480"/>
            <a:ext cx="6840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на тему: «Что такое горы»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дать представления о равнинах и горах и их образованиях с помощью моделирования; развивать любознательность интерес.</a:t>
            </a:r>
          </a:p>
        </p:txBody>
      </p:sp>
    </p:spTree>
    <p:extLst>
      <p:ext uri="{BB962C8B-B14F-4D97-AF65-F5344CB8AC3E}">
        <p14:creationId xmlns:p14="http://schemas.microsoft.com/office/powerpoint/2010/main" val="1076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catherineasquithgallery.com/uploads/posts/2021-02/1613539449_6-p-fon-dlya-detskoi-prezentatsii-powerpoint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1812" y="2453668"/>
            <a:ext cx="3748379" cy="281128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99592" y="505783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/>
              <a:t>Тема: «Я положил в свой рюкзак»</a:t>
            </a:r>
            <a:endParaRPr lang="ru-RU" dirty="0"/>
          </a:p>
          <a:p>
            <a:r>
              <a:rPr lang="ru-RU" b="1" dirty="0"/>
              <a:t>Цель:</a:t>
            </a:r>
            <a:r>
              <a:rPr lang="ru-RU" dirty="0"/>
              <a:t> дать представление о профессии геолога, его работе; закрепить название камней; развивать внимание, сообразительность.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150171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s://catherineasquithgallery.com/uploads/posts/2021-02/1613539449_6-p-fon-dlya-detskoi-prezentatsii-powerpoint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2298" y="1994709"/>
            <a:ext cx="1888348" cy="251779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994709"/>
            <a:ext cx="1888348" cy="251779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34472" y="11663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"Сложи узор"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творческие способности, фантазию, воображение, воспитывать интерес к работе с природным материалом</a:t>
            </a:r>
          </a:p>
        </p:txBody>
      </p:sp>
    </p:spTree>
    <p:extLst>
      <p:ext uri="{BB962C8B-B14F-4D97-AF65-F5344CB8AC3E}">
        <p14:creationId xmlns:p14="http://schemas.microsoft.com/office/powerpoint/2010/main" val="308444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catherineasquithgallery.com/uploads/posts/2021-02/1613539449_6-p-fon-dlya-detskoi-prezentatsii-powerpoint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38" y="1981508"/>
            <a:ext cx="3024000" cy="226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0273" y="4249508"/>
            <a:ext cx="3023453" cy="226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0647" y="1981508"/>
            <a:ext cx="3024000" cy="226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763688" y="156640"/>
            <a:ext cx="49880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 «Разноцветие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камней»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снять напряжение, провести тактильную стимуляцию, развить творческое воображение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235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341</Words>
  <Application>Microsoft Office PowerPoint</Application>
  <PresentationFormat>Экран (4:3)</PresentationFormat>
  <Paragraphs>59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Ознакомление детей среднего возраста с объектами неживой природы через познавательно исследовательскую деятельность.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познавательных интересов у детей, через познавательно исследовательскую деятельность.</dc:title>
  <dc:creator>Колобок</dc:creator>
  <cp:lastModifiedBy>Гульнара</cp:lastModifiedBy>
  <cp:revision>34</cp:revision>
  <dcterms:created xsi:type="dcterms:W3CDTF">2022-01-19T06:13:18Z</dcterms:created>
  <dcterms:modified xsi:type="dcterms:W3CDTF">2024-01-19T09:16:27Z</dcterms:modified>
</cp:coreProperties>
</file>