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57" r:id="rId2"/>
    <p:sldId id="325" r:id="rId3"/>
    <p:sldId id="327" r:id="rId4"/>
    <p:sldId id="407" r:id="rId5"/>
    <p:sldId id="464" r:id="rId6"/>
    <p:sldId id="462" r:id="rId7"/>
    <p:sldId id="463" r:id="rId8"/>
    <p:sldId id="457" r:id="rId9"/>
    <p:sldId id="4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33C67D-D5F0-450E-B8B5-1FDFC41C7C62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AC00B9-65C9-40D9-B983-49BD7B9E9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06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07CDC5A-D6C3-4380-9168-B4B7538D7EAD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9E25313-19F1-4A64-8842-8F4680DFE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A00EA-04F3-4D03-AF9F-E6CD34B56DD4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82881-5050-4ABF-AB07-994F057BD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9800-DD0A-4B5F-931A-53914331C389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23C9B-5E38-4D1E-9198-8FC33F43D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9F9F4-A464-4903-94CA-EBBAA23EC0F9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8F89-4196-4C91-8F7E-1C93A19C5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2AA3E-F5E9-4366-9274-AD3C91678193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3FE4F-628F-4A5C-B5F8-D5063FD81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CD371-5D6B-470C-AAA7-F5DA88962656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26B68-8D1A-495C-BB40-5B510C254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483C7-7379-4DD6-A357-97CCDA96BAC6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1AD59-78D6-48BC-A37E-4CD4419C3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5B9B7-32F6-4075-AB65-86E5850910FE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6E3EC-CCBF-41A2-9276-0C04D6BEA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26216-4439-4D1A-8581-6E157334E59A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C5904-1039-4983-9968-ED1A9012D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FE7F7-B4C4-469E-B467-33B875B1C400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AC840-058E-4D0E-9B2A-A923B80D1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84DD3-DB1D-4234-92D0-DF004D24CEBA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B0FF8-3ED9-46E7-8307-A73F20397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EDDB-4E92-42BD-82F1-8196D9F9604B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8DCAA-9405-4356-9D4F-B7F63DCEE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EC1F-B98B-4CEA-85E3-47E90AFD1151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602D6-140B-484C-9D81-5C838C9FD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B3E8B316-5952-48A2-A412-6AEF05472FC4}" type="datetimeFigureOut">
              <a:rPr lang="en-US"/>
              <a:pPr>
                <a:defRPr/>
              </a:pPr>
              <a:t>1/19/2024</a:t>
            </a:fld>
            <a:endParaRPr lang="ru-RU"/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C4A943-1B48-49C9-B9A0-D41C2540C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533400"/>
            <a:ext cx="8555038" cy="1066800"/>
          </a:xfrm>
        </p:spPr>
        <p:txBody>
          <a:bodyPr anchor="ctr"/>
          <a:lstStyle/>
          <a:p>
            <a:pPr algn="ctr" eaLnBrk="1" hangingPunct="1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Муниципальное  бюджетное дошкольное образовательное учреждение 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«Детский сад № 25»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</a:rPr>
              <a:t>пгт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 Кавалерово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Кавалеровского муниципального округа 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  <a:t> Приморского края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14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1524000" y="3048000"/>
            <a:ext cx="6248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endParaRPr lang="ru-RU" sz="2000" b="1" dirty="0">
              <a:solidFill>
                <a:schemeClr val="fol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folHlink"/>
                </a:solidFill>
              </a:rPr>
              <a:t>воспитателя Фадеевой Елены Павловны</a:t>
            </a: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685800" y="3048000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Monotype Corsiva" pitchFamily="66" charset="0"/>
              </a:rPr>
              <a:t>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700087"/>
          </a:xfrm>
        </p:spPr>
        <p:txBody>
          <a:bodyPr/>
          <a:lstStyle/>
          <a:p>
            <a:pPr algn="ctr" eaLnBrk="1" hangingPunct="1"/>
            <a:r>
              <a:rPr lang="ru-RU" sz="1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« Общие сведения о педагоге»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8392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>
                <a:latin typeface="Times New Roman" pitchFamily="18" charset="0"/>
              </a:rPr>
              <a:t>Дата рождения:18 октября 1968г.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Образование: среднее специальное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Владивостокское педагогическое училище № 2 в 1988г.  квалификация   « Воспитатель детского сада»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Работаю воспитателем в МБДОУ № 25 </a:t>
            </a:r>
            <a:r>
              <a:rPr lang="ru-RU" sz="1600" dirty="0" err="1" smtClean="0">
                <a:latin typeface="Times New Roman" pitchFamily="18" charset="0"/>
              </a:rPr>
              <a:t>пгт</a:t>
            </a:r>
            <a:r>
              <a:rPr lang="ru-RU" sz="1600" dirty="0" smtClean="0">
                <a:latin typeface="Times New Roman" pitchFamily="18" charset="0"/>
              </a:rPr>
              <a:t> Кавалерово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Общий трудовой стаж – 35лет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Педагогический стаж -35 лет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В данном учреждении- 19 лет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</a:rPr>
              <a:t>Квалификационная категория - высшая квалификационная категория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93038" cy="1462088"/>
          </a:xfrm>
        </p:spPr>
        <p:txBody>
          <a:bodyPr/>
          <a:lstStyle/>
          <a:p>
            <a:pPr algn="ctr" eaLnBrk="1" hangingPunct="1"/>
            <a:r>
              <a:rPr lang="ru-RU" sz="2000" b="1" dirty="0" smtClean="0">
                <a:latin typeface="Times New Roman" pitchFamily="18" charset="0"/>
              </a:rPr>
              <a:t>Повышение квалификации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8269288" cy="35417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1600" dirty="0" smtClean="0"/>
              <a:t> </a:t>
            </a:r>
            <a:r>
              <a:rPr lang="ru-RU" sz="1600" dirty="0"/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технологии деятельности педагога дошкольной образовательной организации в соответствии с ФОП ДО и ФАОП ДО» с 7.01.24 г по 17.01.24 г. в ООО «Высшая школа делового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администратирования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г.Екатеринбург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объёме 72ч.</a:t>
            </a:r>
          </a:p>
          <a:p>
            <a:pPr eaLnBrk="1" hangingPunct="1">
              <a:lnSpc>
                <a:spcPct val="90000"/>
              </a:lnSpc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1600" dirty="0" smtClean="0">
                <a:latin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</a:rPr>
              <a:t>Развитие коммуникативных способностей дошкольников</a:t>
            </a:r>
            <a:r>
              <a:rPr lang="ru-RU" sz="1600" dirty="0" smtClean="0">
                <a:latin typeface="Times New Roman" pitchFamily="18" charset="0"/>
              </a:rPr>
              <a:t>» с </a:t>
            </a:r>
            <a:r>
              <a:rPr lang="ru-RU" sz="1600" dirty="0">
                <a:latin typeface="Times New Roman" pitchFamily="18" charset="0"/>
              </a:rPr>
              <a:t>01.11.2023г. по 02.12.2023г. в ООО «Институт новых технологий в </a:t>
            </a:r>
            <a:r>
              <a:rPr lang="ru-RU" sz="1600" dirty="0" smtClean="0">
                <a:latin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</a:rPr>
              <a:t>образовании» </a:t>
            </a:r>
            <a:r>
              <a:rPr lang="ru-RU" sz="1600" dirty="0" err="1">
                <a:latin typeface="Times New Roman" pitchFamily="18" charset="0"/>
              </a:rPr>
              <a:t>г.Омск</a:t>
            </a:r>
            <a:r>
              <a:rPr lang="ru-RU" sz="1600" dirty="0">
                <a:latin typeface="Times New Roman" pitchFamily="18" charset="0"/>
              </a:rPr>
              <a:t> в объёме 120 </a:t>
            </a:r>
            <a:r>
              <a:rPr lang="ru-RU" sz="1600" dirty="0" smtClean="0">
                <a:latin typeface="Times New Roman" pitchFamily="18" charset="0"/>
              </a:rPr>
              <a:t>часов</a:t>
            </a:r>
            <a:r>
              <a:rPr lang="ru-RU" sz="1600" dirty="0">
                <a:latin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ru-RU" sz="1600" dirty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</a:rPr>
              <a:t>«Проектно-ориентированное управление устойчивым развитием образовательных систем </a:t>
            </a:r>
            <a:r>
              <a:rPr lang="ru-RU" sz="1600" dirty="0" smtClean="0">
                <a:latin typeface="Times New Roman" pitchFamily="18" charset="0"/>
              </a:rPr>
              <a:t>в контексте </a:t>
            </a:r>
            <a:r>
              <a:rPr lang="ru-RU" sz="1600" dirty="0">
                <a:latin typeface="Times New Roman" pitchFamily="18" charset="0"/>
              </a:rPr>
              <a:t>государственной политики» с 04.03.2021г. по 24.06.2021г. в  Акционерном обществе «Академия «Просвещение» г. Москва в объёме 104 часов;</a:t>
            </a: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133600"/>
            <a:ext cx="3105902" cy="4114800"/>
          </a:xfrm>
        </p:spPr>
      </p:pic>
      <p:sp>
        <p:nvSpPr>
          <p:cNvPr id="5" name="Прямоугольник 4"/>
          <p:cNvSpPr/>
          <p:nvPr/>
        </p:nvSpPr>
        <p:spPr>
          <a:xfrm>
            <a:off x="4114800" y="4191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Педагог-он вечный созидатель.                                        </a:t>
            </a:r>
          </a:p>
          <a:p>
            <a:pPr lvl="0" algn="ct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          Он учит жизни, и любви к труду.</a:t>
            </a:r>
          </a:p>
          <a:p>
            <a:pPr lvl="0" algn="ct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           Я педагог, наставник, воспитатель,    </a:t>
            </a:r>
          </a:p>
          <a:p>
            <a:pPr lvl="0" algn="ctr"/>
            <a:r>
              <a:rPr lang="ru-RU" b="1" i="1" dirty="0">
                <a:solidFill>
                  <a:srgbClr val="000000"/>
                </a:solidFill>
                <a:latin typeface="Times New Roman" pitchFamily="18" charset="0"/>
              </a:rPr>
              <a:t>          За что благодарю свою судьбу.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Моё понимание миссии педагога в современном мире, смысл педагогической деятельности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четкое видение современных задач образования;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ценностное отношение к ребёнку, культуре, творчеству;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процесс личностного становления детей, их саморазвития;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гуманную педагогическую позицию;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физическое и духовное развитие детей;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осуществлять педагогическую деятельность по внедрению современных технологий воспитания и обучения детей;</a:t>
            </a:r>
          </a:p>
          <a:p>
            <a:pPr lvl="0">
              <a:buClr>
                <a:srgbClr val="3333CC"/>
              </a:buClr>
              <a:buFont typeface="Wingdings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самообразованию и личностному росту.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1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708" y="-381000"/>
            <a:ext cx="7793037" cy="1462087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собственные принципы и подходы к образованию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2017712"/>
            <a:ext cx="8878888" cy="4764087"/>
          </a:xfrm>
        </p:spPr>
        <p:txBody>
          <a:bodyPr/>
          <a:lstStyle/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положительной атмосферы в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коллективе;</a:t>
            </a: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каждому ребенку.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инициативы детей в различных видах деятельности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индивидуальных особенностей каждого ребёнка, при котором сам ребёнок становится активным в выборе содержания своего образования;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наглядности, активности, доступности материалов, учитывая возрастные особенности ребенка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форма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обучения;</a:t>
            </a:r>
          </a:p>
          <a:p>
            <a:pPr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 разрешать конфликтные ситуации</a:t>
            </a: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детей и взрослых, признание ребёнка полноценным участником образовательных отношений;</a:t>
            </a: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социокультурным нормам, традициям семьи, общества и государства;</a:t>
            </a: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сотрудничество  с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семьёй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333CC"/>
              </a:buClr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41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Учебно-методические пособия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2017712"/>
            <a:ext cx="8802688" cy="4611687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работе использую Основную образовательную программу дошкольного образования МБДОУ «Детский сад №25» составленной на основе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комплексной программы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«Детство» под редакцией Т. И. Бабаевой, А. Г. Гогоберидзе, О.В. Солнцевой.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Парциальные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«Основы безопасности детей дошкольного возраста» О. Б.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Стёркиной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Н.Н. Авдеевой; «Приобщение к истокам русской народной культуры» О. Л. Князевой, М. Д.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Маханевой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«Ладушки» И.М.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Каплуновой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 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Новоскольцевой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(образовательная область «Художественно-эстетическое развитие»); «Здоровый ребенок» М.Д.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Маханевой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(образовательная область «Физическое развитие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образовательной деятельности применяю технологии: информационно-компьютерные технологии (ИКТ);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технологии; технология игрового обучения; проектный метод.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процесс строю по принципу интеграции образовательных областей, использую проблемно-игровые ситуации, исследовательский метод, а также личностно-ориентированный подход. Большое внимание уделяю экспериментально-трудовой деятельности.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Все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детьми строю используя не только методы прямого обучения (объяснительно-иллюстративный), но и применяю и проблемные методы обучения (проблемного изложения,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экспериментальный, исследовательский.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49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9088437" cy="457200"/>
          </a:xfrm>
        </p:spPr>
        <p:txBody>
          <a:bodyPr/>
          <a:lstStyle/>
          <a:p>
            <a:r>
              <a:rPr lang="ru-RU" sz="1800" b="1" dirty="0">
                <a:solidFill>
                  <a:srgbClr val="333399"/>
                </a:solidFill>
              </a:rPr>
              <a:t>Результаты участия в различных мероприятиях:</a:t>
            </a:r>
            <a:br>
              <a:rPr lang="ru-RU" sz="1800" b="1" dirty="0">
                <a:solidFill>
                  <a:srgbClr val="333399"/>
                </a:solidFill>
              </a:rPr>
            </a:br>
            <a:r>
              <a:rPr lang="ru-RU" sz="1800" b="1" dirty="0">
                <a:solidFill>
                  <a:srgbClr val="333399"/>
                </a:solidFill>
              </a:rPr>
              <a:t>муниципального и регионального уровня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01" y="762000"/>
            <a:ext cx="2507798" cy="33636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718457"/>
            <a:ext cx="2383973" cy="3341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092" y="794657"/>
            <a:ext cx="2340429" cy="33310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" y="4060372"/>
            <a:ext cx="9154886" cy="3100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3333CC"/>
              </a:buClr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 Управления социальной культурной деятельности , 28 марта 2023г.</a:t>
            </a:r>
          </a:p>
          <a:p>
            <a:pPr lvl="0">
              <a:buClr>
                <a:srgbClr val="3333CC"/>
              </a:buClr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333CC"/>
              </a:buClr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 от Законодательного Собрания Приморского края, июнь 2022 года.</a:t>
            </a:r>
          </a:p>
          <a:p>
            <a:pPr lvl="0">
              <a:buClr>
                <a:srgbClr val="3333CC"/>
              </a:buClr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3333CC"/>
              </a:buClr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 от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начальника образования Кавалеровского муниципального района Т.В. Веретенниковой, сентябрь 2022 года.</a:t>
            </a:r>
          </a:p>
          <a:p>
            <a:pPr lvl="0">
              <a:buClr>
                <a:srgbClr val="3333CC"/>
              </a:buClr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3333CC"/>
              </a:buClr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Региональный конкурс видеороликов «Моя педагогическая находка», сертификат, февраль 2022 года.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2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471487"/>
          </a:xfrm>
        </p:spPr>
        <p:txBody>
          <a:bodyPr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моих воспитанников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3411" y="827315"/>
            <a:ext cx="2133891" cy="2779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903515"/>
            <a:ext cx="1981199" cy="2627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811" y="934300"/>
            <a:ext cx="2162176" cy="2627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3795714"/>
            <a:ext cx="2133891" cy="26088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3810000"/>
            <a:ext cx="2122569" cy="25945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845" y="3962400"/>
            <a:ext cx="2057400" cy="260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303638"/>
      </p:ext>
    </p:extLst>
  </p:cSld>
  <p:clrMapOvr>
    <a:masterClrMapping/>
  </p:clrMapOvr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3136</TotalTime>
  <Words>531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Monotype Corsiva</vt:lpstr>
      <vt:lpstr>Tahoma</vt:lpstr>
      <vt:lpstr>Times New Roman</vt:lpstr>
      <vt:lpstr>Wingdings</vt:lpstr>
      <vt:lpstr>Палитра</vt:lpstr>
      <vt:lpstr>Муниципальное  бюджетное дошкольное образовательное учреждение  «Детский сад № 25» пгт Кавалерово Кавалеровского муниципального округа   Приморского края </vt:lpstr>
      <vt:lpstr> « Общие сведения о педагоге»</vt:lpstr>
      <vt:lpstr>Повышение квалификации</vt:lpstr>
      <vt:lpstr>Презентация PowerPoint</vt:lpstr>
      <vt:lpstr>Моё понимание миссии педагога в современном мире, смысл педагогической деятельности</vt:lpstr>
      <vt:lpstr>Мои собственные принципы и подходы к образованию</vt:lpstr>
      <vt:lpstr>Учебно-методические пособия</vt:lpstr>
      <vt:lpstr>Результаты участия в различных мероприятиях: муниципального и регионального уровня</vt:lpstr>
      <vt:lpstr>Достижения моих воспитанников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Учетная запись Майкрософт</cp:lastModifiedBy>
  <cp:revision>320</cp:revision>
  <dcterms:created xsi:type="dcterms:W3CDTF">2013-10-20T14:43:13Z</dcterms:created>
  <dcterms:modified xsi:type="dcterms:W3CDTF">2024-01-19T03:02:24Z</dcterms:modified>
</cp:coreProperties>
</file>